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fdb4530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fdb4530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fdb45302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fdb453026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fdb45302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fdb45302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fdb45302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fdb45302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fdb45302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fdb45302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2491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7500" b="1">
                <a:solidFill>
                  <a:srgbClr val="CC0000"/>
                </a:solidFill>
              </a:rPr>
              <a:t>SÍLABA FINAL</a:t>
            </a:r>
            <a:endParaRPr sz="7500" b="1">
              <a:solidFill>
                <a:srgbClr val="CC00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514600" y="4592782"/>
            <a:ext cx="4267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EDUCADORA GLORIA YÁÑEZ ALFARO- KINDER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6474925" y="652038"/>
            <a:ext cx="2382600" cy="1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0" b="1">
                <a:solidFill>
                  <a:srgbClr val="4A86E8"/>
                </a:solidFill>
              </a:rPr>
              <a:t>TA</a:t>
            </a:r>
            <a:endParaRPr sz="10000" b="1">
              <a:solidFill>
                <a:srgbClr val="4A86E8"/>
              </a:solidFill>
            </a:endParaRPr>
          </a:p>
        </p:txBody>
      </p:sp>
      <p:pic>
        <p:nvPicPr>
          <p:cNvPr id="61" name="Google Shape;61;p14" descr="Resultado de imagen para dibujo maleta"/>
          <p:cNvPicPr preferRelativeResize="0"/>
          <p:nvPr/>
        </p:nvPicPr>
        <p:blipFill rotWithShape="1">
          <a:blip r:embed="rId3">
            <a:alphaModFix/>
          </a:blip>
          <a:srcRect t="14746" b="14356"/>
          <a:stretch/>
        </p:blipFill>
        <p:spPr>
          <a:xfrm>
            <a:off x="476500" y="372500"/>
            <a:ext cx="2648850" cy="187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 descr="Resultado de imagen para dibujo raqueta"/>
          <p:cNvPicPr preferRelativeResize="0"/>
          <p:nvPr/>
        </p:nvPicPr>
        <p:blipFill rotWithShape="1">
          <a:blip r:embed="rId4">
            <a:alphaModFix/>
          </a:blip>
          <a:srcRect l="21132" r="20953"/>
          <a:stretch/>
        </p:blipFill>
        <p:spPr>
          <a:xfrm>
            <a:off x="3998600" y="160650"/>
            <a:ext cx="1705500" cy="294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 descr="Resultado de imagen para dibujo pelota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9225" y="2825125"/>
            <a:ext cx="2057400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 descr="Resultado de imagen para dibujo bicicleta"/>
          <p:cNvPicPr preferRelativeResize="0"/>
          <p:nvPr/>
        </p:nvPicPr>
        <p:blipFill rotWithShape="1">
          <a:blip r:embed="rId6">
            <a:alphaModFix/>
          </a:blip>
          <a:srcRect t="15059" b="15894"/>
          <a:stretch/>
        </p:blipFill>
        <p:spPr>
          <a:xfrm>
            <a:off x="4807125" y="2801388"/>
            <a:ext cx="3052622" cy="19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6544975" y="1998350"/>
            <a:ext cx="2382600" cy="1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0" b="1">
                <a:solidFill>
                  <a:srgbClr val="4A86E8"/>
                </a:solidFill>
              </a:rPr>
              <a:t>JO</a:t>
            </a:r>
            <a:endParaRPr sz="10000" b="1">
              <a:solidFill>
                <a:srgbClr val="4A86E8"/>
              </a:solidFill>
            </a:endParaRPr>
          </a:p>
        </p:txBody>
      </p:sp>
      <p:pic>
        <p:nvPicPr>
          <p:cNvPr id="70" name="Google Shape;70;p15" descr="Resultado de imagen para dibujo ojo"/>
          <p:cNvPicPr preferRelativeResize="0"/>
          <p:nvPr/>
        </p:nvPicPr>
        <p:blipFill rotWithShape="1">
          <a:blip r:embed="rId3">
            <a:alphaModFix/>
          </a:blip>
          <a:srcRect b="11870"/>
          <a:stretch/>
        </p:blipFill>
        <p:spPr>
          <a:xfrm>
            <a:off x="560600" y="390500"/>
            <a:ext cx="2760950" cy="169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 descr="Resultado de imagen para dibujo conej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45350" y="1037100"/>
            <a:ext cx="1884675" cy="252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 descr="Resultado de imagen para dibujo cangrejo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95800" y="2738775"/>
            <a:ext cx="2236258" cy="19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555425" y="1157850"/>
            <a:ext cx="2382600" cy="1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0" b="1">
                <a:solidFill>
                  <a:srgbClr val="4A86E8"/>
                </a:solidFill>
              </a:rPr>
              <a:t>SA</a:t>
            </a:r>
            <a:endParaRPr sz="10000" b="1">
              <a:solidFill>
                <a:srgbClr val="4A86E8"/>
              </a:solidFill>
            </a:endParaRPr>
          </a:p>
        </p:txBody>
      </p:sp>
      <p:pic>
        <p:nvPicPr>
          <p:cNvPr id="78" name="Google Shape;78;p16" descr="Resultado de imagen para dibujo cas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2700" y="406425"/>
            <a:ext cx="2774975" cy="207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 descr="Resultado de imagen para dibujo rosa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4250" y="1157850"/>
            <a:ext cx="2241175" cy="28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 descr="Resultado de imagen para dibujo mesa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39275" y="2847697"/>
            <a:ext cx="2774975" cy="1967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/>
        </p:nvSpPr>
        <p:spPr>
          <a:xfrm>
            <a:off x="6502925" y="1437725"/>
            <a:ext cx="2382600" cy="1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0" b="1">
                <a:solidFill>
                  <a:srgbClr val="4A86E8"/>
                </a:solidFill>
              </a:rPr>
              <a:t>MO</a:t>
            </a:r>
            <a:endParaRPr sz="10000" b="1">
              <a:solidFill>
                <a:srgbClr val="4A86E8"/>
              </a:solidFill>
            </a:endParaRPr>
          </a:p>
        </p:txBody>
      </p:sp>
      <p:pic>
        <p:nvPicPr>
          <p:cNvPr id="86" name="Google Shape;86;p17" descr="Resultado de imagen para dibujo hipopotam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2875" y="2985225"/>
            <a:ext cx="2493330" cy="202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 descr="Resultado de imagen para dibujo mimo"/>
          <p:cNvPicPr preferRelativeResize="0"/>
          <p:nvPr/>
        </p:nvPicPr>
        <p:blipFill rotWithShape="1">
          <a:blip r:embed="rId4">
            <a:alphaModFix/>
          </a:blip>
          <a:srcRect b="8734"/>
          <a:stretch/>
        </p:blipFill>
        <p:spPr>
          <a:xfrm>
            <a:off x="3764937" y="423875"/>
            <a:ext cx="2493325" cy="2418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 descr="Resultado de imagen para dibujo remo"/>
          <p:cNvPicPr preferRelativeResize="0"/>
          <p:nvPr/>
        </p:nvPicPr>
        <p:blipFill rotWithShape="1">
          <a:blip r:embed="rId5">
            <a:alphaModFix/>
          </a:blip>
          <a:srcRect b="6707"/>
          <a:stretch/>
        </p:blipFill>
        <p:spPr>
          <a:xfrm>
            <a:off x="644675" y="423875"/>
            <a:ext cx="2875580" cy="26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/>
        </p:nvSpPr>
        <p:spPr>
          <a:xfrm>
            <a:off x="6502950" y="863125"/>
            <a:ext cx="2382600" cy="1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0" b="1">
                <a:solidFill>
                  <a:srgbClr val="4A86E8"/>
                </a:solidFill>
              </a:rPr>
              <a:t>LA</a:t>
            </a:r>
            <a:endParaRPr sz="10000" b="1">
              <a:solidFill>
                <a:srgbClr val="4A86E8"/>
              </a:solidFill>
            </a:endParaRPr>
          </a:p>
        </p:txBody>
      </p:sp>
      <p:pic>
        <p:nvPicPr>
          <p:cNvPr id="94" name="Google Shape;94;p18" descr="Resultado de imagen para dibujo isl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375" y="453475"/>
            <a:ext cx="2690875" cy="221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 descr="Resultado de imagen para dibujo pila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7300" y="3083300"/>
            <a:ext cx="1443950" cy="188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 descr="Resultado de imagen para dibujo aguila"/>
          <p:cNvPicPr preferRelativeResize="0"/>
          <p:nvPr/>
        </p:nvPicPr>
        <p:blipFill rotWithShape="1">
          <a:blip r:embed="rId5">
            <a:alphaModFix/>
          </a:blip>
          <a:srcRect b="5562"/>
          <a:stretch/>
        </p:blipFill>
        <p:spPr>
          <a:xfrm>
            <a:off x="3642975" y="1602075"/>
            <a:ext cx="2859975" cy="285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Presentación en pantalla (16:9)</PresentationFormat>
  <Paragraphs>7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SÍLABA FINAL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SÍLABA FINAL</dc:title>
  <cp:lastModifiedBy>hp</cp:lastModifiedBy>
  <cp:revision>2</cp:revision>
  <dcterms:modified xsi:type="dcterms:W3CDTF">2020-07-05T03:30:45Z</dcterms:modified>
</cp:coreProperties>
</file>