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6" r:id="rId3"/>
    <p:sldId id="267" r:id="rId4"/>
    <p:sldId id="258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7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01T23:44:10.386" idx="1">
    <p:pos x="7680" y="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comments" Target="../comments/commen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8854" y="210747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s-CL" sz="4800" dirty="0" smtClean="0">
                <a:latin typeface="Arial Black" panose="020B0A04020102020204" pitchFamily="34" charset="0"/>
              </a:rPr>
              <a:t>¡RESOLVAMOS PROBLEMAS DE ADICIONES!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uadroTexto 6"/>
          <p:cNvSpPr txBox="1"/>
          <p:nvPr/>
        </p:nvSpPr>
        <p:spPr>
          <a:xfrm>
            <a:off x="1126480" y="6126872"/>
            <a:ext cx="523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/>
              <a:t>EDUCADORA GLORIA YÁÑEZ ALFARO- KINDER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2917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8817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>
            <a:hlinkClick r:id="" action="ppaction://hlinkshowjump?jump=nextslide">
              <a:snd r:embed="rId4" name="bomb.wav"/>
            </a:hlinkClick>
          </p:cNvPr>
          <p:cNvSpPr/>
          <p:nvPr/>
        </p:nvSpPr>
        <p:spPr>
          <a:xfrm>
            <a:off x="2809056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</a:t>
            </a:r>
            <a:endParaRPr lang="en-US" sz="4800" dirty="0"/>
          </a:p>
        </p:txBody>
      </p:sp>
      <p:sp>
        <p:nvSpPr>
          <p:cNvPr id="7" name="Rectángulo redondeado 6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707482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3</a:t>
            </a:r>
            <a:endParaRPr lang="en-US" sz="4800" dirty="0"/>
          </a:p>
        </p:txBody>
      </p:sp>
      <p:sp>
        <p:nvSpPr>
          <p:cNvPr id="8" name="Rectángulo redondeado 7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4</a:t>
            </a:r>
            <a:endParaRPr lang="en-US" sz="4800" dirty="0"/>
          </a:p>
        </p:txBody>
      </p:sp>
      <p:sp>
        <p:nvSpPr>
          <p:cNvPr id="9" name="Rectángulo redondeado 8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4263728" y="258463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7</a:t>
            </a:r>
            <a:endParaRPr lang="en-US" sz="4800" dirty="0"/>
          </a:p>
        </p:txBody>
      </p:sp>
      <p:sp>
        <p:nvSpPr>
          <p:cNvPr id="10" name="Rectángulo redondeado 9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2595894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11" name="Rectángulo redondeado 10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2809056" y="351057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11</a:t>
            </a:r>
            <a:endParaRPr lang="en-US" sz="48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1002807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15</a:t>
            </a:r>
            <a:endParaRPr lang="en-US" sz="48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8821245" y="520378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5" name="applause.wav"/>
                </a:hlinkClick>
              </a:rPr>
              <a:t>13</a:t>
            </a:r>
            <a:endParaRPr lang="en-US" sz="4800" dirty="0"/>
          </a:p>
        </p:txBody>
      </p:sp>
      <p:sp>
        <p:nvSpPr>
          <p:cNvPr id="14" name="CuadroTexto 13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-9436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8817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>
            <a:hlinkClick r:id="" action="ppaction://hlinkshowjump?jump=nextslide">
              <a:snd r:embed="rId4" name="bomb.wav"/>
            </a:hlinkClick>
          </p:cNvPr>
          <p:cNvSpPr/>
          <p:nvPr/>
        </p:nvSpPr>
        <p:spPr>
          <a:xfrm>
            <a:off x="2809056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</a:t>
            </a:r>
            <a:endParaRPr lang="en-US" sz="4800" dirty="0"/>
          </a:p>
        </p:txBody>
      </p:sp>
      <p:sp>
        <p:nvSpPr>
          <p:cNvPr id="7" name="Rectángulo redondeado 6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707482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3</a:t>
            </a:r>
            <a:endParaRPr lang="en-US" sz="4800" dirty="0"/>
          </a:p>
        </p:txBody>
      </p:sp>
      <p:sp>
        <p:nvSpPr>
          <p:cNvPr id="8" name="Rectángulo redondeado 7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4</a:t>
            </a:r>
            <a:endParaRPr lang="en-US" sz="48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4263728" y="258463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7</a:t>
            </a:r>
            <a:endParaRPr lang="en-US" sz="4800" dirty="0"/>
          </a:p>
        </p:txBody>
      </p:sp>
      <p:sp>
        <p:nvSpPr>
          <p:cNvPr id="10" name="Rectángulo redondeado 9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258463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11" name="Rectángulo redondeado 10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2809056" y="3520301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11</a:t>
            </a:r>
            <a:endParaRPr lang="en-US" sz="48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1002807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5" name="applause.wav"/>
                </a:hlinkClick>
              </a:rPr>
              <a:t>15</a:t>
            </a:r>
            <a:endParaRPr lang="en-US" sz="4800" dirty="0"/>
          </a:p>
        </p:txBody>
      </p:sp>
      <p:sp>
        <p:nvSpPr>
          <p:cNvPr id="13" name="Rectángulo redondeado 12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786215" y="3520301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5" name="applause.wav"/>
                </a:hlinkClick>
              </a:rPr>
              <a:t>13</a:t>
            </a:r>
            <a:endParaRPr lang="en-US" sz="4800" dirty="0"/>
          </a:p>
        </p:txBody>
      </p:sp>
      <p:sp>
        <p:nvSpPr>
          <p:cNvPr id="14" name="CuadroTexto 13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ángulo 20">
            <a:hlinkClick r:id="" action="ppaction://hlinkshowjump?jump=nextslide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Serie numérica del 1 al 15 - Ficha interactiva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1214598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redondeado 22">
            <a:hlinkClick r:id="" action="ppaction://hlinkshowjump?jump=nextslide">
              <a:snd r:embed="rId3" name="bomb.wav"/>
            </a:hlinkClick>
          </p:cNvPr>
          <p:cNvSpPr/>
          <p:nvPr/>
        </p:nvSpPr>
        <p:spPr>
          <a:xfrm>
            <a:off x="2809056" y="2399189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3" name="bomb.wav"/>
                </a:hlinkClick>
              </a:rPr>
              <a:t>1</a:t>
            </a:r>
            <a:endParaRPr lang="en-US" sz="4800" dirty="0"/>
          </a:p>
        </p:txBody>
      </p:sp>
      <p:sp>
        <p:nvSpPr>
          <p:cNvPr id="24" name="Rectángulo redondeado 23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5707482" y="2399189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3" name="bomb.wav"/>
                </a:hlinkClick>
              </a:rPr>
              <a:t>3</a:t>
            </a:r>
            <a:endParaRPr lang="en-US" sz="4800" dirty="0"/>
          </a:p>
        </p:txBody>
      </p:sp>
      <p:sp>
        <p:nvSpPr>
          <p:cNvPr id="25" name="Rectángulo redondeado 24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7115923" y="2399189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3" name="bomb.wav"/>
                </a:hlinkClick>
              </a:rPr>
              <a:t>4</a:t>
            </a:r>
            <a:endParaRPr lang="en-US" sz="4800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4197925" y="336120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7</a:t>
            </a:r>
            <a:endParaRPr lang="en-US" sz="4800" dirty="0"/>
          </a:p>
        </p:txBody>
      </p:sp>
      <p:sp>
        <p:nvSpPr>
          <p:cNvPr id="27" name="Rectángulo redondeado 2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7115923" y="3356344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3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28" name="Rectángulo redondeado 27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2809056" y="4315510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3" name="bomb.wav"/>
                </a:hlinkClick>
              </a:rPr>
              <a:t>11</a:t>
            </a:r>
            <a:endParaRPr lang="en-US" sz="4800" dirty="0"/>
          </a:p>
        </p:txBody>
      </p:sp>
      <p:sp>
        <p:nvSpPr>
          <p:cNvPr id="29" name="Rectángulo redondeado 28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8764550" y="4315509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4" name="applause.wav"/>
                </a:hlinkClick>
              </a:rPr>
              <a:t>15</a:t>
            </a:r>
            <a:endParaRPr lang="en-US" sz="4800" dirty="0"/>
          </a:p>
        </p:txBody>
      </p:sp>
      <p:sp>
        <p:nvSpPr>
          <p:cNvPr id="30" name="Rectángulo redondeado 29"/>
          <p:cNvSpPr/>
          <p:nvPr/>
        </p:nvSpPr>
        <p:spPr>
          <a:xfrm>
            <a:off x="5707482" y="4315510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3" name="bomb.wav"/>
                </a:hlinkClick>
              </a:rPr>
              <a:t>13</a:t>
            </a:r>
            <a:endParaRPr lang="en-US" sz="4800" dirty="0"/>
          </a:p>
        </p:txBody>
      </p:sp>
      <p:sp>
        <p:nvSpPr>
          <p:cNvPr id="14" name="CuadroTexto 13">
            <a:hlinkClick r:id="" action="ppaction://noaction">
              <a:snd r:embed="rId5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472" y="59772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ADICIONES</a:t>
            </a:r>
            <a:endParaRPr lang="es-ES" sz="7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4155" y="2361694"/>
            <a:ext cx="2387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SUMAR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337200" y="3146301"/>
            <a:ext cx="3233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AGREGAR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938601" y="2361694"/>
            <a:ext cx="2704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JUNTAR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Más 6"/>
          <p:cNvSpPr/>
          <p:nvPr/>
        </p:nvSpPr>
        <p:spPr>
          <a:xfrm>
            <a:off x="4229594" y="4500748"/>
            <a:ext cx="1984612" cy="20188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9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Juanito compró 5 manzanas y su mamá le regaló 4 más ¿Cuántas manzanas tiene Juanito?</a:t>
            </a:r>
            <a:endParaRPr lang="es-ES" sz="2400" b="1" dirty="0">
              <a:solidFill>
                <a:schemeClr val="tx1"/>
              </a:solidFill>
            </a:endParaRPr>
          </a:p>
        </p:txBody>
      </p:sp>
      <p:pic>
        <p:nvPicPr>
          <p:cNvPr id="3076" name="Picture 4" descr="manzana dibujo - Buscar con Google | Manzanas dibujo, Imagen 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 rot="1398987">
            <a:off x="204176" y="2850516"/>
            <a:ext cx="874690" cy="101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935704" y="2099210"/>
            <a:ext cx="889112" cy="10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1085935" y="3651851"/>
            <a:ext cx="1016529" cy="118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2055364" y="1973552"/>
            <a:ext cx="996952" cy="116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2082912" y="3223381"/>
            <a:ext cx="993826" cy="115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4924301" y="3512203"/>
            <a:ext cx="945437" cy="11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4710702" y="2353925"/>
            <a:ext cx="945437" cy="11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5676562" y="1894980"/>
            <a:ext cx="945437" cy="11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manzana dibujo - Buscar con Google | Manzanas dibujo, Image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4" t="9197" r="22444" b="8808"/>
          <a:stretch/>
        </p:blipFill>
        <p:spPr bwMode="auto">
          <a:xfrm>
            <a:off x="5813128" y="3033675"/>
            <a:ext cx="945437" cy="11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Más 18"/>
          <p:cNvSpPr/>
          <p:nvPr/>
        </p:nvSpPr>
        <p:spPr>
          <a:xfrm>
            <a:off x="3431410" y="5117427"/>
            <a:ext cx="993540" cy="121284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Igual que 19"/>
          <p:cNvSpPr/>
          <p:nvPr/>
        </p:nvSpPr>
        <p:spPr>
          <a:xfrm>
            <a:off x="7091257" y="5198801"/>
            <a:ext cx="1333079" cy="105009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8673718" y="4777508"/>
            <a:ext cx="1645939" cy="1740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1105316" y="4939019"/>
            <a:ext cx="16445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es-E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5082384" y="4939019"/>
            <a:ext cx="160423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es-E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4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Mi papá me regaló 8 autitos y mi abuelito 2 más ¿Cuántos autitos tengo?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Más 12"/>
          <p:cNvSpPr/>
          <p:nvPr/>
        </p:nvSpPr>
        <p:spPr>
          <a:xfrm>
            <a:off x="3431410" y="5117427"/>
            <a:ext cx="993540" cy="121284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Igual que 13"/>
          <p:cNvSpPr/>
          <p:nvPr/>
        </p:nvSpPr>
        <p:spPr>
          <a:xfrm>
            <a:off x="7091257" y="5198801"/>
            <a:ext cx="1333079" cy="105009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8673718" y="4777508"/>
            <a:ext cx="1645939" cy="1740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100" name="Picture 4" descr="ᐈ Autos para dibujar imágenes de stock, dibujos dibujo de autos 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50"/>
          <a:stretch/>
        </p:blipFill>
        <p:spPr bwMode="auto">
          <a:xfrm>
            <a:off x="380011" y="2419632"/>
            <a:ext cx="2470068" cy="245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ᐈ Autos para dibujar imágenes de stock, dibujos dibujo de aut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96" b="50141"/>
          <a:stretch/>
        </p:blipFill>
        <p:spPr bwMode="auto">
          <a:xfrm>
            <a:off x="4424950" y="2596187"/>
            <a:ext cx="2261671" cy="210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ángulo 18"/>
          <p:cNvSpPr/>
          <p:nvPr/>
        </p:nvSpPr>
        <p:spPr>
          <a:xfrm>
            <a:off x="1105316" y="4939019"/>
            <a:ext cx="16445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</a:t>
            </a:r>
            <a:endParaRPr lang="es-E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082384" y="4939019"/>
            <a:ext cx="160423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es-E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5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>
            <a:normAutofit fontScale="90000"/>
          </a:bodyPr>
          <a:lstStyle/>
          <a:p>
            <a:pPr algn="ctr"/>
            <a:r>
              <a:rPr lang="es-CL" sz="4000" dirty="0" smtClean="0">
                <a:latin typeface="Arial Black" panose="020B0A04020102020204" pitchFamily="34" charset="0"/>
              </a:rPr>
              <a:t>RECORDEMOS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Recordando lo aprendido – Los Niños del CUC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63" y="2046515"/>
            <a:ext cx="4094209" cy="29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CONTEMOS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075" t="7256" r="12855" b="7194"/>
          <a:stretch/>
        </p:blipFill>
        <p:spPr>
          <a:xfrm>
            <a:off x="3526971" y="1262743"/>
            <a:ext cx="3187337" cy="481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5900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redondeado 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1406976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</a:t>
            </a:r>
            <a:endParaRPr lang="en-US" sz="4800" dirty="0"/>
          </a:p>
        </p:txBody>
      </p:sp>
      <p:sp>
        <p:nvSpPr>
          <p:cNvPr id="14" name="Rectángulo redondeado 13">
            <a:hlinkClick r:id="" action="ppaction://noaction">
              <a:snd r:embed="rId5" name="bomb.wav"/>
            </a:hlinkClick>
          </p:cNvPr>
          <p:cNvSpPr/>
          <p:nvPr/>
        </p:nvSpPr>
        <p:spPr>
          <a:xfrm>
            <a:off x="2629989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3</a:t>
            </a:r>
            <a:endParaRPr lang="en-US" sz="4800" dirty="0"/>
          </a:p>
        </p:txBody>
      </p:sp>
      <p:sp>
        <p:nvSpPr>
          <p:cNvPr id="15" name="Rectángulo redondeado 14">
            <a:hlinkClick r:id="" action="ppaction://noaction">
              <a:snd r:embed="rId5" name="bomb.wav"/>
            </a:hlinkClick>
          </p:cNvPr>
          <p:cNvSpPr/>
          <p:nvPr/>
        </p:nvSpPr>
        <p:spPr>
          <a:xfrm>
            <a:off x="3889467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4</a:t>
            </a:r>
            <a:endParaRPr lang="en-US" sz="4800" dirty="0"/>
          </a:p>
        </p:txBody>
      </p:sp>
      <p:sp>
        <p:nvSpPr>
          <p:cNvPr id="16" name="Rectángulo redondeado 15">
            <a:hlinkClick r:id="" action="ppaction://noaction">
              <a:snd r:embed="rId5" name="bomb.wav"/>
            </a:hlinkClick>
          </p:cNvPr>
          <p:cNvSpPr/>
          <p:nvPr/>
        </p:nvSpPr>
        <p:spPr>
          <a:xfrm>
            <a:off x="5148945" y="521446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7</a:t>
            </a:r>
            <a:endParaRPr lang="en-US" sz="4800" dirty="0"/>
          </a:p>
        </p:txBody>
      </p:sp>
      <p:sp>
        <p:nvSpPr>
          <p:cNvPr id="17" name="Rectángulo redondeado 16">
            <a:hlinkClick r:id="" action="ppaction://noaction">
              <a:snd r:embed="rId5" name="bomb.wav"/>
            </a:hlinkClick>
          </p:cNvPr>
          <p:cNvSpPr/>
          <p:nvPr/>
        </p:nvSpPr>
        <p:spPr>
          <a:xfrm>
            <a:off x="6395364" y="522120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7629260" y="522120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11</a:t>
            </a:r>
            <a:endParaRPr lang="en-US" sz="48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9993007" y="522120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15</a:t>
            </a:r>
            <a:endParaRPr lang="en-US" sz="48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8821245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13</a:t>
            </a:r>
            <a:endParaRPr lang="en-US" sz="4800" dirty="0"/>
          </a:p>
        </p:txBody>
      </p:sp>
      <p:sp>
        <p:nvSpPr>
          <p:cNvPr id="4" name="CuadroTexto 3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5900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redondeado 2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2809056" y="161585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1</a:t>
            </a:r>
            <a:endParaRPr lang="en-US" sz="4800" dirty="0"/>
          </a:p>
        </p:txBody>
      </p:sp>
      <p:sp>
        <p:nvSpPr>
          <p:cNvPr id="14" name="Rectángulo redondeado 13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2629989" y="521446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3</a:t>
            </a:r>
            <a:endParaRPr lang="en-US" sz="4800" dirty="0"/>
          </a:p>
        </p:txBody>
      </p:sp>
      <p:sp>
        <p:nvSpPr>
          <p:cNvPr id="15" name="Rectángulo redondeado 14">
            <a:hlinkClick r:id="" action="ppaction://noaction">
              <a:snd r:embed="rId5" name="bomb.wav"/>
            </a:hlinkClick>
          </p:cNvPr>
          <p:cNvSpPr/>
          <p:nvPr/>
        </p:nvSpPr>
        <p:spPr>
          <a:xfrm>
            <a:off x="3890483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4</a:t>
            </a:r>
            <a:endParaRPr lang="en-US" sz="4800" dirty="0"/>
          </a:p>
        </p:txBody>
      </p:sp>
      <p:sp>
        <p:nvSpPr>
          <p:cNvPr id="16" name="Rectángulo redondeado 15">
            <a:hlinkClick r:id="" action="ppaction://noaction">
              <a:snd r:embed="rId5" name="bomb.wav"/>
            </a:hlinkClick>
          </p:cNvPr>
          <p:cNvSpPr/>
          <p:nvPr/>
        </p:nvSpPr>
        <p:spPr>
          <a:xfrm>
            <a:off x="5150977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7</a:t>
            </a:r>
            <a:endParaRPr lang="en-US" sz="4800" dirty="0"/>
          </a:p>
        </p:txBody>
      </p:sp>
      <p:sp>
        <p:nvSpPr>
          <p:cNvPr id="17" name="Rectángulo redondeado 16">
            <a:hlinkClick r:id="" action="ppaction://noaction">
              <a:snd r:embed="rId6" name="breeze.wav"/>
            </a:hlinkClick>
          </p:cNvPr>
          <p:cNvSpPr/>
          <p:nvPr/>
        </p:nvSpPr>
        <p:spPr>
          <a:xfrm>
            <a:off x="6395364" y="522120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18" name="Rectángulo redondeado 17">
            <a:hlinkClick r:id="" action="ppaction://noaction">
              <a:snd r:embed="rId5" name="bomb.wav"/>
            </a:hlinkClick>
          </p:cNvPr>
          <p:cNvSpPr/>
          <p:nvPr/>
        </p:nvSpPr>
        <p:spPr>
          <a:xfrm>
            <a:off x="7629260" y="522120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11</a:t>
            </a:r>
            <a:endParaRPr lang="en-US" sz="48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10055141" y="522120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15</a:t>
            </a:r>
            <a:endParaRPr lang="en-US" sz="48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8821245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5" name="bomb.wav"/>
                </a:hlinkClick>
              </a:rPr>
              <a:t>13</a:t>
            </a:r>
            <a:endParaRPr lang="en-US" sz="4800" dirty="0"/>
          </a:p>
        </p:txBody>
      </p:sp>
      <p:sp>
        <p:nvSpPr>
          <p:cNvPr id="13" name="CuadroTexto 12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ángulo 5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2917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8817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redondeado 7">
            <a:hlinkClick r:id="" action="ppaction://hlinkshowjump?jump=nextslide">
              <a:snd r:embed="rId4" name="bomb.wav"/>
            </a:hlinkClick>
          </p:cNvPr>
          <p:cNvSpPr/>
          <p:nvPr/>
        </p:nvSpPr>
        <p:spPr>
          <a:xfrm>
            <a:off x="2809056" y="1618774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</a:t>
            </a:r>
            <a:endParaRPr lang="en-US" sz="4800" dirty="0"/>
          </a:p>
        </p:txBody>
      </p:sp>
      <p:sp>
        <p:nvSpPr>
          <p:cNvPr id="9" name="Rectángulo redondeado 8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693463" y="1618774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3</a:t>
            </a:r>
            <a:endParaRPr lang="en-US" sz="4800" dirty="0"/>
          </a:p>
        </p:txBody>
      </p:sp>
      <p:sp>
        <p:nvSpPr>
          <p:cNvPr id="10" name="Rectángulo redondeado 9">
            <a:hlinkClick r:id="" action="ppaction://noaction">
              <a:snd r:embed="rId5" name="applause.wav"/>
            </a:hlinkClick>
          </p:cNvPr>
          <p:cNvSpPr/>
          <p:nvPr/>
        </p:nvSpPr>
        <p:spPr>
          <a:xfrm>
            <a:off x="3890483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5" name="applause.wav"/>
                </a:hlinkClick>
              </a:rPr>
              <a:t>4</a:t>
            </a:r>
            <a:endParaRPr lang="en-US" sz="4800" dirty="0"/>
          </a:p>
        </p:txBody>
      </p:sp>
      <p:sp>
        <p:nvSpPr>
          <p:cNvPr id="11" name="Rectángulo redondeado 10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148945" y="521446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7</a:t>
            </a:r>
            <a:endParaRPr lang="en-US" sz="4800" dirty="0"/>
          </a:p>
        </p:txBody>
      </p:sp>
      <p:sp>
        <p:nvSpPr>
          <p:cNvPr id="12" name="Rectángulo redondeado 11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639536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13" name="Rectángulo redondeado 12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629260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11</a:t>
            </a:r>
            <a:endParaRPr lang="en-US" sz="4800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1002807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15</a:t>
            </a:r>
            <a:endParaRPr lang="en-US" sz="4800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8821245" y="520378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13</a:t>
            </a:r>
            <a:endParaRPr lang="en-US" sz="4800" dirty="0"/>
          </a:p>
        </p:txBody>
      </p:sp>
      <p:sp>
        <p:nvSpPr>
          <p:cNvPr id="16" name="CuadroTexto 15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2917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8817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>
            <a:hlinkClick r:id="" action="ppaction://hlinkshowjump?jump=nextslide">
              <a:snd r:embed="rId4" name="bomb.wav"/>
            </a:hlinkClick>
          </p:cNvPr>
          <p:cNvSpPr/>
          <p:nvPr/>
        </p:nvSpPr>
        <p:spPr>
          <a:xfrm>
            <a:off x="2809056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</a:t>
            </a:r>
            <a:endParaRPr lang="en-US" sz="4800" dirty="0"/>
          </a:p>
        </p:txBody>
      </p:sp>
      <p:sp>
        <p:nvSpPr>
          <p:cNvPr id="7" name="Rectángulo redondeado 6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707482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3</a:t>
            </a:r>
            <a:endParaRPr lang="en-US" sz="4800" dirty="0"/>
          </a:p>
        </p:txBody>
      </p:sp>
      <p:sp>
        <p:nvSpPr>
          <p:cNvPr id="8" name="Rectángulo redondeado 7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4</a:t>
            </a:r>
            <a:endParaRPr lang="en-US" sz="4800" dirty="0"/>
          </a:p>
        </p:txBody>
      </p:sp>
      <p:sp>
        <p:nvSpPr>
          <p:cNvPr id="9" name="Rectángulo redondeado 8">
            <a:hlinkClick r:id="" action="ppaction://hlinkshowjump?jump=nextslide">
              <a:snd r:embed="rId5" name="applause.wav"/>
            </a:hlinkClick>
          </p:cNvPr>
          <p:cNvSpPr/>
          <p:nvPr/>
        </p:nvSpPr>
        <p:spPr>
          <a:xfrm>
            <a:off x="5148945" y="5214466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7</a:t>
            </a:r>
            <a:endParaRPr lang="en-US" sz="4800" dirty="0"/>
          </a:p>
        </p:txBody>
      </p:sp>
      <p:sp>
        <p:nvSpPr>
          <p:cNvPr id="10" name="Rectángulo redondeado 9">
            <a:hlinkClick r:id="" action="ppaction://noaction">
              <a:snd r:embed="rId6" name="breeze.wav"/>
            </a:hlinkClick>
          </p:cNvPr>
          <p:cNvSpPr/>
          <p:nvPr/>
        </p:nvSpPr>
        <p:spPr>
          <a:xfrm>
            <a:off x="639536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11" name="Rectángulo redondeado 10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629260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11</a:t>
            </a:r>
            <a:endParaRPr lang="en-US" sz="48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1002807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15</a:t>
            </a:r>
            <a:endParaRPr lang="en-US" sz="48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8821245" y="520378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13</a:t>
            </a:r>
            <a:endParaRPr lang="en-US" sz="4800" dirty="0"/>
          </a:p>
        </p:txBody>
      </p:sp>
      <p:sp>
        <p:nvSpPr>
          <p:cNvPr id="14" name="CuadroTexto 13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5900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>
            <a:hlinkClick r:id="" action="ppaction://hlinkshowjump?jump=nextslide">
              <a:snd r:embed="rId4" name="bomb.wav"/>
            </a:hlinkClick>
          </p:cNvPr>
          <p:cNvSpPr/>
          <p:nvPr/>
        </p:nvSpPr>
        <p:spPr>
          <a:xfrm>
            <a:off x="2809056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</a:t>
            </a:r>
            <a:endParaRPr lang="en-US" sz="4800" dirty="0"/>
          </a:p>
        </p:txBody>
      </p:sp>
      <p:sp>
        <p:nvSpPr>
          <p:cNvPr id="7" name="Rectángulo redondeado 6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707482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3</a:t>
            </a:r>
            <a:endParaRPr lang="en-US" sz="4800" dirty="0"/>
          </a:p>
        </p:txBody>
      </p:sp>
      <p:sp>
        <p:nvSpPr>
          <p:cNvPr id="8" name="Rectángulo redondeado 7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4</a:t>
            </a:r>
            <a:endParaRPr lang="en-US" sz="4800" dirty="0"/>
          </a:p>
        </p:txBody>
      </p:sp>
      <p:sp>
        <p:nvSpPr>
          <p:cNvPr id="9" name="Rectángulo redondeado 8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4312367" y="259297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7</a:t>
            </a:r>
            <a:endParaRPr lang="en-US" sz="4800" dirty="0"/>
          </a:p>
        </p:txBody>
      </p:sp>
      <p:sp>
        <p:nvSpPr>
          <p:cNvPr id="10" name="Rectángulo redondeado 9">
            <a:hlinkClick r:id="" action="ppaction://noaction">
              <a:snd r:embed="rId5" name="breeze.wav"/>
            </a:hlinkClick>
          </p:cNvPr>
          <p:cNvSpPr/>
          <p:nvPr/>
        </p:nvSpPr>
        <p:spPr>
          <a:xfrm>
            <a:off x="639536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6" name="applause.wav"/>
                </a:hlinkClick>
              </a:rPr>
              <a:t>9</a:t>
            </a:r>
            <a:endParaRPr lang="en-US" sz="4800" dirty="0"/>
          </a:p>
        </p:txBody>
      </p:sp>
      <p:sp>
        <p:nvSpPr>
          <p:cNvPr id="11" name="Rectángulo redondeado 10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629260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11</a:t>
            </a:r>
            <a:endParaRPr lang="en-US" sz="48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1002807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15</a:t>
            </a:r>
            <a:endParaRPr lang="en-US" sz="48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8821245" y="520378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13</a:t>
            </a:r>
            <a:endParaRPr lang="en-US" sz="4800" dirty="0"/>
          </a:p>
        </p:txBody>
      </p:sp>
      <p:sp>
        <p:nvSpPr>
          <p:cNvPr id="14" name="CuadroTexto 13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>
            <a:hlinkClick r:id="" action="ppaction://noaction">
              <a:snd r:embed="rId2" name="wind.wav"/>
            </a:hlinkClick>
          </p:cNvPr>
          <p:cNvSpPr/>
          <p:nvPr/>
        </p:nvSpPr>
        <p:spPr>
          <a:xfrm>
            <a:off x="0" y="2917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Serie numérica del 1 al 15 - Ficha interactiva">
            <a:hlinkClick r:id="" action="ppaction://noaction">
              <a:snd r:embed="rId2" name="wind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0"/>
          <a:stretch/>
        </p:blipFill>
        <p:spPr bwMode="auto">
          <a:xfrm>
            <a:off x="1576324" y="438817"/>
            <a:ext cx="9039352" cy="428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>
            <a:hlinkClick r:id="" action="ppaction://hlinkshowjump?jump=nextslide">
              <a:snd r:embed="rId4" name="bomb.wav"/>
            </a:hlinkClick>
          </p:cNvPr>
          <p:cNvSpPr/>
          <p:nvPr/>
        </p:nvSpPr>
        <p:spPr>
          <a:xfrm>
            <a:off x="2809056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1</a:t>
            </a:r>
            <a:endParaRPr lang="en-US" sz="4800" dirty="0"/>
          </a:p>
        </p:txBody>
      </p:sp>
      <p:sp>
        <p:nvSpPr>
          <p:cNvPr id="7" name="Rectángulo redondeado 6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5707482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3</a:t>
            </a:r>
            <a:endParaRPr lang="en-US" sz="4800" dirty="0"/>
          </a:p>
        </p:txBody>
      </p:sp>
      <p:sp>
        <p:nvSpPr>
          <p:cNvPr id="8" name="Rectángulo redondeado 7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162748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4</a:t>
            </a:r>
            <a:endParaRPr lang="en-US" sz="48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4341549" y="2580562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7</a:t>
            </a:r>
            <a:endParaRPr lang="en-US" sz="4800" dirty="0"/>
          </a:p>
        </p:txBody>
      </p:sp>
      <p:sp>
        <p:nvSpPr>
          <p:cNvPr id="10" name="Rectángulo redondeado 9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115923" y="2579033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4" name="bomb.wav"/>
                </a:hlinkClick>
              </a:rPr>
              <a:t>9</a:t>
            </a:r>
            <a:endParaRPr lang="en-US" sz="4800" dirty="0"/>
          </a:p>
        </p:txBody>
      </p:sp>
      <p:sp>
        <p:nvSpPr>
          <p:cNvPr id="11" name="Rectángulo redondeado 10">
            <a:hlinkClick r:id="" action="ppaction://noaction">
              <a:snd r:embed="rId4" name="bomb.wav"/>
            </a:hlinkClick>
          </p:cNvPr>
          <p:cNvSpPr/>
          <p:nvPr/>
        </p:nvSpPr>
        <p:spPr>
          <a:xfrm>
            <a:off x="7629260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hlinkshowjump?jump=nextslide">
                  <a:snd r:embed="rId5" name="applause.wav"/>
                </a:hlinkClick>
              </a:rPr>
              <a:t>11</a:t>
            </a:r>
            <a:endParaRPr lang="en-US" sz="48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10028074" y="5212497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15</a:t>
            </a:r>
            <a:endParaRPr lang="en-US" sz="48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8821245" y="5203788"/>
            <a:ext cx="1018903" cy="836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hlinkClick r:id="" action="ppaction://noaction">
                  <a:snd r:embed="rId4" name="bomb.wav"/>
                </a:hlinkClick>
              </a:rPr>
              <a:t>13</a:t>
            </a:r>
            <a:endParaRPr lang="en-US" sz="4800" dirty="0"/>
          </a:p>
        </p:txBody>
      </p:sp>
      <p:sp>
        <p:nvSpPr>
          <p:cNvPr id="14" name="CuadroTexto 13">
            <a:hlinkClick r:id="" action="ppaction://noaction">
              <a:snd r:embed="rId2" name="wind.wav"/>
            </a:hlinkClick>
          </p:cNvPr>
          <p:cNvSpPr txBox="1"/>
          <p:nvPr/>
        </p:nvSpPr>
        <p:spPr>
          <a:xfrm>
            <a:off x="2738308" y="6272948"/>
            <a:ext cx="65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Debe hacer “clic” en el numero que considere correcto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225</Words>
  <Application>Microsoft Office PowerPoint</Application>
  <PresentationFormat>Panorámica</PresentationFormat>
  <Paragraphs>95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Trebuchet MS</vt:lpstr>
      <vt:lpstr>Wingdings 3</vt:lpstr>
      <vt:lpstr>Faceta</vt:lpstr>
      <vt:lpstr>¡RESOLVAMOS PROBLEMAS DE ADICIONES!</vt:lpstr>
      <vt:lpstr>RECORDEMOS</vt:lpstr>
      <vt:lpstr>CONTEMOS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ADICIONES</vt:lpstr>
      <vt:lpstr>Juanito compró 5 manzanas y su mamá le regaló 4 más ¿Cuántas manzanas tiene Juanito?</vt:lpstr>
      <vt:lpstr>Mi papá me regaló 8 autitos y mi abuelito 2 más ¿Cuántos autitos tengo?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hp</cp:lastModifiedBy>
  <cp:revision>30</cp:revision>
  <dcterms:created xsi:type="dcterms:W3CDTF">2020-06-18T04:15:12Z</dcterms:created>
  <dcterms:modified xsi:type="dcterms:W3CDTF">2020-07-03T16:42:19Z</dcterms:modified>
</cp:coreProperties>
</file>