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C90"/>
    <a:srgbClr val="FF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77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5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8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3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7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3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4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0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B83B31D-5C00-41DE-A2FF-0C514AA50E8F}"/>
              </a:ext>
            </a:extLst>
          </p:cNvPr>
          <p:cNvSpPr txBox="1"/>
          <p:nvPr/>
        </p:nvSpPr>
        <p:spPr>
          <a:xfrm>
            <a:off x="604912" y="253219"/>
            <a:ext cx="10761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ln w="76200">
                  <a:solidFill>
                    <a:srgbClr val="00B0F0"/>
                  </a:solidFill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LOS OBJETOS TECNOLÓGICOS</a:t>
            </a:r>
            <a:r>
              <a:rPr lang="es-CL" sz="6000" dirty="0">
                <a:ln w="76200">
                  <a:solidFill>
                    <a:srgbClr val="FFFF00"/>
                  </a:solidFill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A4747B-B31C-481D-A18A-990B31D71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100000" l="1000" r="99000"/>
                    </a14:imgEffect>
                  </a14:imgLayer>
                </a14:imgProps>
              </a:ext>
            </a:extLst>
          </a:blip>
          <a:srcRect t="4169"/>
          <a:stretch/>
        </p:blipFill>
        <p:spPr>
          <a:xfrm>
            <a:off x="2532185" y="2079670"/>
            <a:ext cx="6907237" cy="44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6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C70D577-A794-42F8-B276-134024522B7D}"/>
              </a:ext>
            </a:extLst>
          </p:cNvPr>
          <p:cNvSpPr txBox="1"/>
          <p:nvPr/>
        </p:nvSpPr>
        <p:spPr>
          <a:xfrm>
            <a:off x="422030" y="576775"/>
            <a:ext cx="11000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sz="36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Los</a:t>
            </a:r>
            <a:r>
              <a:rPr lang="es-CL" sz="48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CL" sz="36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objetos tecnológicos nos permiten mejorar nuestra vida, nos ayudan a:</a:t>
            </a:r>
            <a:endParaRPr lang="es-CL" sz="48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827673-D85E-437A-BF27-BCDC0423F6AC}"/>
              </a:ext>
            </a:extLst>
          </p:cNvPr>
          <p:cNvSpPr txBox="1"/>
          <p:nvPr/>
        </p:nvSpPr>
        <p:spPr>
          <a:xfrm>
            <a:off x="3291839" y="3429000"/>
            <a:ext cx="2391508" cy="107721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Secarnos el pelo.</a:t>
            </a:r>
          </a:p>
        </p:txBody>
      </p:sp>
      <p:pic>
        <p:nvPicPr>
          <p:cNvPr id="1026" name="Picture 2" descr="Secador GIFs - Get the best GIF on GIPHY">
            <a:extLst>
              <a:ext uri="{FF2B5EF4-FFF2-40B4-BE49-F238E27FC236}">
                <a16:creationId xmlns:a16="http://schemas.microsoft.com/office/drawing/2014/main" id="{4021CD2D-9B4C-42CF-8349-60C80AB5E1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2546625"/>
            <a:ext cx="2841967" cy="2841967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iving | Diseño de marca, Animacion 2d, Animacion">
            <a:extLst>
              <a:ext uri="{FF2B5EF4-FFF2-40B4-BE49-F238E27FC236}">
                <a16:creationId xmlns:a16="http://schemas.microsoft.com/office/drawing/2014/main" id="{C68677DA-67EE-4BEB-9F35-C0AB582F92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98" y="2546625"/>
            <a:ext cx="3202179" cy="2841967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A7B51AC-6AA8-48D3-B963-CE9F0BD33416}"/>
              </a:ext>
            </a:extLst>
          </p:cNvPr>
          <p:cNvSpPr txBox="1"/>
          <p:nvPr/>
        </p:nvSpPr>
        <p:spPr>
          <a:xfrm>
            <a:off x="9397220" y="3321277"/>
            <a:ext cx="2377437" cy="138499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8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Movernos de un lugar a otro</a:t>
            </a:r>
          </a:p>
        </p:txBody>
      </p:sp>
    </p:spTree>
    <p:extLst>
      <p:ext uri="{BB962C8B-B14F-4D97-AF65-F5344CB8AC3E}">
        <p14:creationId xmlns:p14="http://schemas.microsoft.com/office/powerpoint/2010/main" val="34114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61A0E3D-771C-473D-AD56-F0091FC6C7CC}"/>
              </a:ext>
            </a:extLst>
          </p:cNvPr>
          <p:cNvSpPr txBox="1"/>
          <p:nvPr/>
        </p:nvSpPr>
        <p:spPr>
          <a:xfrm>
            <a:off x="225083" y="323558"/>
            <a:ext cx="11521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sz="3200" dirty="0">
                <a:latin typeface="Arial Black" panose="020B0A04020102020204" pitchFamily="34" charset="0"/>
              </a:rPr>
              <a:t>En esta ocasión conoceremos algunos objetos que nos ayudan a investigar nuestro mundo y seres vivos.</a:t>
            </a:r>
          </a:p>
        </p:txBody>
      </p:sp>
      <p:pic>
        <p:nvPicPr>
          <p:cNvPr id="2050" name="Picture 2" descr="▷ Planetas: Imágenes Animadas, Gifs y Animaciones ¡100% GRATIS!">
            <a:extLst>
              <a:ext uri="{FF2B5EF4-FFF2-40B4-BE49-F238E27FC236}">
                <a16:creationId xmlns:a16="http://schemas.microsoft.com/office/drawing/2014/main" id="{B49009F1-02EA-45F0-A6D3-FF17B69A7B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8" y="2152431"/>
            <a:ext cx="3438584" cy="281235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9D30DDD-46FC-42E9-954E-E4119AF172E6}"/>
              </a:ext>
            </a:extLst>
          </p:cNvPr>
          <p:cNvSpPr txBox="1"/>
          <p:nvPr/>
        </p:nvSpPr>
        <p:spPr>
          <a:xfrm>
            <a:off x="452158" y="5223996"/>
            <a:ext cx="3438584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Arial Black" panose="020B0A04020102020204" pitchFamily="34" charset="0"/>
              </a:rPr>
              <a:t>Los planetas.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800F15-C01D-4821-BFCC-130B19A72BC2}"/>
              </a:ext>
            </a:extLst>
          </p:cNvPr>
          <p:cNvSpPr txBox="1"/>
          <p:nvPr/>
        </p:nvSpPr>
        <p:spPr>
          <a:xfrm>
            <a:off x="4853354" y="5223996"/>
            <a:ext cx="274320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Arial Black" panose="020B0A04020102020204" pitchFamily="34" charset="0"/>
              </a:rPr>
              <a:t>Las plantas.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E2FC81-5B1D-4128-899D-84CB5E9DFE9A}"/>
              </a:ext>
            </a:extLst>
          </p:cNvPr>
          <p:cNvSpPr txBox="1"/>
          <p:nvPr/>
        </p:nvSpPr>
        <p:spPr>
          <a:xfrm>
            <a:off x="8559165" y="5223996"/>
            <a:ext cx="2935649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Arial Black" panose="020B0A04020102020204" pitchFamily="34" charset="0"/>
                <a:cs typeface="Arial" panose="020B0604020202020204" pitchFamily="34" charset="0"/>
              </a:rPr>
              <a:t>Insectos.</a:t>
            </a:r>
          </a:p>
        </p:txBody>
      </p:sp>
      <p:pic>
        <p:nvPicPr>
          <p:cNvPr id="2052" name="Picture 4" descr="Postales de Mariposas. Envía felicitaciones con Mariposas gratis ...">
            <a:extLst>
              <a:ext uri="{FF2B5EF4-FFF2-40B4-BE49-F238E27FC236}">
                <a16:creationId xmlns:a16="http://schemas.microsoft.com/office/drawing/2014/main" id="{CF581B91-CB9B-440D-83EA-2716922BEF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874" y="2264897"/>
            <a:ext cx="2935649" cy="26998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B60A0BB-5C54-4DF0-9EF5-8A0B51B8F0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85" t="19293" r="29015" b="18592"/>
          <a:stretch/>
        </p:blipFill>
        <p:spPr>
          <a:xfrm>
            <a:off x="4886179" y="2152431"/>
            <a:ext cx="2743200" cy="294195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9158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F07CC9F-B774-419E-A0E4-C32B9F33177C}"/>
              </a:ext>
            </a:extLst>
          </p:cNvPr>
          <p:cNvSpPr txBox="1"/>
          <p:nvPr/>
        </p:nvSpPr>
        <p:spPr>
          <a:xfrm>
            <a:off x="239150" y="323557"/>
            <a:ext cx="1133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dirty="0">
                <a:latin typeface="Arial Black" panose="020B0A04020102020204" pitchFamily="34" charset="0"/>
              </a:rPr>
              <a:t>Los objetos que nos ayudan a investigar son: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9ED9B3-BBFE-411A-8A2E-E8FB350D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61" y="1342292"/>
            <a:ext cx="2540391" cy="25403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608105D-0622-4F84-B946-80E96ACFE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182" y="1306426"/>
            <a:ext cx="2472495" cy="26121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20E71A-A4E7-46BA-81BD-644501DC4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906" y="1270561"/>
            <a:ext cx="2590946" cy="26121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6C746FC-FB27-4B17-A0CA-309F3F4D5AA8}"/>
              </a:ext>
            </a:extLst>
          </p:cNvPr>
          <p:cNvSpPr txBox="1"/>
          <p:nvPr/>
        </p:nvSpPr>
        <p:spPr>
          <a:xfrm>
            <a:off x="871752" y="5081470"/>
            <a:ext cx="274320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latin typeface="Arial Black" panose="020B0A04020102020204" pitchFamily="34" charset="0"/>
              </a:rPr>
              <a:t>Telescopio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6A5130-98E1-4C92-95A4-D74212F98F11}"/>
              </a:ext>
            </a:extLst>
          </p:cNvPr>
          <p:cNvSpPr txBox="1"/>
          <p:nvPr/>
        </p:nvSpPr>
        <p:spPr>
          <a:xfrm>
            <a:off x="4672182" y="5081469"/>
            <a:ext cx="2472495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latin typeface="Arial Black" panose="020B0A04020102020204" pitchFamily="34" charset="0"/>
                <a:cs typeface="Arial" panose="020B0604020202020204" pitchFamily="34" charset="0"/>
              </a:rPr>
              <a:t>Lupa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CBB09B-DF6F-436C-A032-94DA7DF4FEB4}"/>
              </a:ext>
            </a:extLst>
          </p:cNvPr>
          <p:cNvSpPr txBox="1"/>
          <p:nvPr/>
        </p:nvSpPr>
        <p:spPr>
          <a:xfrm>
            <a:off x="8052508" y="5081468"/>
            <a:ext cx="285574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Arial Black" panose="020B0A04020102020204" pitchFamily="34" charset="0"/>
              </a:rPr>
              <a:t>Binoculares</a:t>
            </a:r>
          </a:p>
        </p:txBody>
      </p:sp>
    </p:spTree>
    <p:extLst>
      <p:ext uri="{BB962C8B-B14F-4D97-AF65-F5344CB8AC3E}">
        <p14:creationId xmlns:p14="http://schemas.microsoft.com/office/powerpoint/2010/main" val="377758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0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3A1DEF-DE9C-45ED-A477-ABE27BF2692E}"/>
              </a:ext>
            </a:extLst>
          </p:cNvPr>
          <p:cNvSpPr txBox="1"/>
          <p:nvPr/>
        </p:nvSpPr>
        <p:spPr>
          <a:xfrm>
            <a:off x="1052732" y="492369"/>
            <a:ext cx="10086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latin typeface="Arial Black" panose="020B0A04020102020204" pitchFamily="34" charset="0"/>
              </a:rPr>
              <a:t>Ahora te invito a realizar la actividad del libro página  20 y 73.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E9278A-6CBA-41EB-A6D8-89224F03E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3252275"/>
            <a:ext cx="2857500" cy="2857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898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ccentBoxVTI">
  <a:themeElements>
    <a:clrScheme name="AnalogousFromLightSeed_2SEEDS">
      <a:dk1>
        <a:srgbClr val="000000"/>
      </a:dk1>
      <a:lt1>
        <a:srgbClr val="FFFFFF"/>
      </a:lt1>
      <a:dk2>
        <a:srgbClr val="413524"/>
      </a:dk2>
      <a:lt2>
        <a:srgbClr val="E2E5E8"/>
      </a:lt2>
      <a:accent1>
        <a:srgbClr val="CB9851"/>
      </a:accent1>
      <a:accent2>
        <a:srgbClr val="DA8C7C"/>
      </a:accent2>
      <a:accent3>
        <a:srgbClr val="A5A561"/>
      </a:accent3>
      <a:accent4>
        <a:srgbClr val="54AEAF"/>
      </a:accent4>
      <a:accent5>
        <a:srgbClr val="6BA7D5"/>
      </a:accent5>
      <a:accent6>
        <a:srgbClr val="6576D3"/>
      </a:accent6>
      <a:hlink>
        <a:srgbClr val="6582AC"/>
      </a:hlink>
      <a:folHlink>
        <a:srgbClr val="82828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77</Words>
  <Application>Microsoft Office PowerPoint</Application>
  <PresentationFormat>Panorámica</PresentationFormat>
  <Paragraphs>13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AccentBoxVTI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Vicky</dc:creator>
  <cp:lastModifiedBy>Usuario desconocido</cp:lastModifiedBy>
  <cp:revision>26</cp:revision>
  <dcterms:created xsi:type="dcterms:W3CDTF">2020-07-15T23:29:38Z</dcterms:created>
  <dcterms:modified xsi:type="dcterms:W3CDTF">2020-07-17T13:26:46Z</dcterms:modified>
</cp:coreProperties>
</file>