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1"/>
  </p:notesMasterIdLst>
  <p:sldIdLst>
    <p:sldId id="256" r:id="rId2"/>
    <p:sldId id="258" r:id="rId3"/>
    <p:sldId id="309" r:id="rId4"/>
    <p:sldId id="260" r:id="rId5"/>
    <p:sldId id="261" r:id="rId6"/>
    <p:sldId id="262" r:id="rId7"/>
    <p:sldId id="269" r:id="rId8"/>
    <p:sldId id="310" r:id="rId9"/>
    <p:sldId id="290" r:id="rId10"/>
  </p:sldIdLst>
  <p:sldSz cx="9144000" cy="5143500" type="screen16x9"/>
  <p:notesSz cx="6858000" cy="9144000"/>
  <p:embeddedFontLst>
    <p:embeddedFont>
      <p:font typeface="Abel" panose="020B0604020202020204" charset="0"/>
      <p:regular r:id="rId12"/>
    </p:embeddedFont>
    <p:embeddedFont>
      <p:font typeface="Arial Rounded MT Bold" panose="020F0704030504030204" pitchFamily="34" charset="0"/>
      <p:regular r:id="rId13"/>
    </p:embeddedFont>
    <p:embeddedFont>
      <p:font typeface="Love Ya Like A Sister" panose="020B0604020202020204" charset="0"/>
      <p:regular r:id="rId14"/>
    </p:embeddedFont>
    <p:embeddedFont>
      <p:font typeface="Bahnschrift SemiLight SemiConde" panose="020B0502040204020203" pitchFamily="3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8D5054-E765-4586-B360-5EAACD972192}">
  <a:tblStyle styleId="{8E8D5054-E765-4586-B360-5EAACD9721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9629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9" name="Google Shape;21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74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g8883afdb4b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2" name="Google Shape;2182;g8883afdb4b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777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g8883afdb4b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2" name="Google Shape;2182;g8883afdb4b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00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8883afdb4b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5" name="Google Shape;2205;g8883afdb4b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508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g87bc72729b_0_1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5" name="Google Shape;2305;g87bc72729b_0_1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029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g87bc72729b_0_1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3" name="Google Shape;2393;g87bc72729b_0_1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4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g8883afdb4b_0_9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0" name="Google Shape;2620;g8883afdb4b_0_9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526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g8883afdb4b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2" name="Google Shape;2182;g8883afdb4b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840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" name="Google Shape;3563;g530070d1c6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4" name="Google Shape;3564;g530070d1c6_0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75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" name="Google Shape;24;p2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5" name="Google Shape;25;p2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6" name="Google Shape;26;p2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2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" name="Google Shape;36;p2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" name="Google Shape;37;p2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" name="Google Shape;38;p2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" name="Google Shape;39;p2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" name="Google Shape;40;p2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" name="Google Shape;41;p2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" name="Google Shape;42;p2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" name="Google Shape;43;p2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" name="Google Shape;44;p2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5" name="Google Shape;45;p2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7" name="Google Shape;47;p2"/>
          <p:cNvGrpSpPr/>
          <p:nvPr/>
        </p:nvGrpSpPr>
        <p:grpSpPr>
          <a:xfrm>
            <a:off x="2302809" y="-1946698"/>
            <a:ext cx="7339624" cy="7013998"/>
            <a:chOff x="2921674" y="-1014015"/>
            <a:chExt cx="5260248" cy="5026875"/>
          </a:xfrm>
        </p:grpSpPr>
        <p:sp>
          <p:nvSpPr>
            <p:cNvPr id="48" name="Google Shape;48;p2"/>
            <p:cNvSpPr/>
            <p:nvPr/>
          </p:nvSpPr>
          <p:spPr>
            <a:xfrm>
              <a:off x="2921674" y="365557"/>
              <a:ext cx="4110389" cy="3647303"/>
            </a:xfrm>
            <a:custGeom>
              <a:avLst/>
              <a:gdLst/>
              <a:ahLst/>
              <a:cxnLst/>
              <a:rect l="l" t="t" r="r" b="b"/>
              <a:pathLst>
                <a:path w="125126" h="111029" extrusionOk="0">
                  <a:moveTo>
                    <a:pt x="64572" y="0"/>
                  </a:moveTo>
                  <a:cubicBezTo>
                    <a:pt x="63677" y="0"/>
                    <a:pt x="62783" y="116"/>
                    <a:pt x="61917" y="355"/>
                  </a:cubicBezTo>
                  <a:cubicBezTo>
                    <a:pt x="58261" y="1364"/>
                    <a:pt x="55292" y="4531"/>
                    <a:pt x="54520" y="8244"/>
                  </a:cubicBezTo>
                  <a:cubicBezTo>
                    <a:pt x="53505" y="13125"/>
                    <a:pt x="56063" y="18149"/>
                    <a:pt x="55407" y="23090"/>
                  </a:cubicBezTo>
                  <a:cubicBezTo>
                    <a:pt x="55028" y="25941"/>
                    <a:pt x="53481" y="28690"/>
                    <a:pt x="51037" y="30205"/>
                  </a:cubicBezTo>
                  <a:cubicBezTo>
                    <a:pt x="49595" y="31098"/>
                    <a:pt x="47855" y="31537"/>
                    <a:pt x="46108" y="31537"/>
                  </a:cubicBezTo>
                  <a:cubicBezTo>
                    <a:pt x="43482" y="31537"/>
                    <a:pt x="40841" y="30546"/>
                    <a:pt x="39172" y="28616"/>
                  </a:cubicBezTo>
                  <a:cubicBezTo>
                    <a:pt x="37308" y="26462"/>
                    <a:pt x="36160" y="23733"/>
                    <a:pt x="34135" y="21728"/>
                  </a:cubicBezTo>
                  <a:cubicBezTo>
                    <a:pt x="32095" y="19710"/>
                    <a:pt x="29231" y="18682"/>
                    <a:pt x="26365" y="18682"/>
                  </a:cubicBezTo>
                  <a:cubicBezTo>
                    <a:pt x="24225" y="18682"/>
                    <a:pt x="22085" y="19254"/>
                    <a:pt x="20284" y="20414"/>
                  </a:cubicBezTo>
                  <a:cubicBezTo>
                    <a:pt x="16071" y="23125"/>
                    <a:pt x="14003" y="28689"/>
                    <a:pt x="15209" y="33552"/>
                  </a:cubicBezTo>
                  <a:cubicBezTo>
                    <a:pt x="16263" y="37806"/>
                    <a:pt x="19526" y="41750"/>
                    <a:pt x="18656" y="46046"/>
                  </a:cubicBezTo>
                  <a:cubicBezTo>
                    <a:pt x="18114" y="48725"/>
                    <a:pt x="15924" y="51113"/>
                    <a:pt x="13704" y="52596"/>
                  </a:cubicBezTo>
                  <a:cubicBezTo>
                    <a:pt x="11184" y="54278"/>
                    <a:pt x="8931" y="55545"/>
                    <a:pt x="6752" y="57829"/>
                  </a:cubicBezTo>
                  <a:cubicBezTo>
                    <a:pt x="2138" y="62664"/>
                    <a:pt x="0" y="70071"/>
                    <a:pt x="2346" y="76332"/>
                  </a:cubicBezTo>
                  <a:cubicBezTo>
                    <a:pt x="4479" y="82019"/>
                    <a:pt x="11314" y="87124"/>
                    <a:pt x="17730" y="87124"/>
                  </a:cubicBezTo>
                  <a:cubicBezTo>
                    <a:pt x="19292" y="87124"/>
                    <a:pt x="20830" y="86821"/>
                    <a:pt x="22269" y="86151"/>
                  </a:cubicBezTo>
                  <a:cubicBezTo>
                    <a:pt x="24431" y="85143"/>
                    <a:pt x="26325" y="83623"/>
                    <a:pt x="28494" y="82631"/>
                  </a:cubicBezTo>
                  <a:cubicBezTo>
                    <a:pt x="29695" y="82082"/>
                    <a:pt x="31051" y="81716"/>
                    <a:pt x="32365" y="81716"/>
                  </a:cubicBezTo>
                  <a:cubicBezTo>
                    <a:pt x="33424" y="81716"/>
                    <a:pt x="34455" y="81954"/>
                    <a:pt x="35354" y="82524"/>
                  </a:cubicBezTo>
                  <a:cubicBezTo>
                    <a:pt x="36848" y="83470"/>
                    <a:pt x="37717" y="85186"/>
                    <a:pt x="38033" y="86926"/>
                  </a:cubicBezTo>
                  <a:cubicBezTo>
                    <a:pt x="38796" y="91122"/>
                    <a:pt x="36954" y="95267"/>
                    <a:pt x="37225" y="99505"/>
                  </a:cubicBezTo>
                  <a:cubicBezTo>
                    <a:pt x="37583" y="105099"/>
                    <a:pt x="42248" y="110092"/>
                    <a:pt x="47793" y="110907"/>
                  </a:cubicBezTo>
                  <a:cubicBezTo>
                    <a:pt x="48347" y="110989"/>
                    <a:pt x="48904" y="111028"/>
                    <a:pt x="49461" y="111028"/>
                  </a:cubicBezTo>
                  <a:cubicBezTo>
                    <a:pt x="54473" y="111028"/>
                    <a:pt x="59418" y="107820"/>
                    <a:pt x="61347" y="103159"/>
                  </a:cubicBezTo>
                  <a:cubicBezTo>
                    <a:pt x="62543" y="100267"/>
                    <a:pt x="62653" y="97032"/>
                    <a:pt x="63718" y="94090"/>
                  </a:cubicBezTo>
                  <a:cubicBezTo>
                    <a:pt x="64728" y="91296"/>
                    <a:pt x="67118" y="88595"/>
                    <a:pt x="70022" y="88595"/>
                  </a:cubicBezTo>
                  <a:cubicBezTo>
                    <a:pt x="70176" y="88595"/>
                    <a:pt x="70332" y="88603"/>
                    <a:pt x="70489" y="88618"/>
                  </a:cubicBezTo>
                  <a:cubicBezTo>
                    <a:pt x="72921" y="88861"/>
                    <a:pt x="74769" y="90938"/>
                    <a:pt x="75908" y="93101"/>
                  </a:cubicBezTo>
                  <a:cubicBezTo>
                    <a:pt x="77049" y="95262"/>
                    <a:pt x="77762" y="97673"/>
                    <a:pt x="79264" y="99603"/>
                  </a:cubicBezTo>
                  <a:cubicBezTo>
                    <a:pt x="81488" y="102460"/>
                    <a:pt x="85222" y="103857"/>
                    <a:pt x="88852" y="103857"/>
                  </a:cubicBezTo>
                  <a:cubicBezTo>
                    <a:pt x="88993" y="103857"/>
                    <a:pt x="89133" y="103855"/>
                    <a:pt x="89274" y="103851"/>
                  </a:cubicBezTo>
                  <a:cubicBezTo>
                    <a:pt x="93035" y="103739"/>
                    <a:pt x="96641" y="102290"/>
                    <a:pt x="99915" y="100436"/>
                  </a:cubicBezTo>
                  <a:cubicBezTo>
                    <a:pt x="102345" y="99059"/>
                    <a:pt x="104701" y="97389"/>
                    <a:pt x="106229" y="95050"/>
                  </a:cubicBezTo>
                  <a:cubicBezTo>
                    <a:pt x="107755" y="92710"/>
                    <a:pt x="108314" y="89584"/>
                    <a:pt x="107051" y="87092"/>
                  </a:cubicBezTo>
                  <a:cubicBezTo>
                    <a:pt x="105386" y="83808"/>
                    <a:pt x="101075" y="82338"/>
                    <a:pt x="99856" y="78863"/>
                  </a:cubicBezTo>
                  <a:cubicBezTo>
                    <a:pt x="97909" y="73314"/>
                    <a:pt x="103258" y="67056"/>
                    <a:pt x="108181" y="65322"/>
                  </a:cubicBezTo>
                  <a:cubicBezTo>
                    <a:pt x="111853" y="64029"/>
                    <a:pt x="116040" y="64375"/>
                    <a:pt x="119476" y="62547"/>
                  </a:cubicBezTo>
                  <a:cubicBezTo>
                    <a:pt x="122986" y="60679"/>
                    <a:pt x="125125" y="56521"/>
                    <a:pt x="124606" y="52580"/>
                  </a:cubicBezTo>
                  <a:cubicBezTo>
                    <a:pt x="123534" y="44459"/>
                    <a:pt x="113365" y="43769"/>
                    <a:pt x="110274" y="37100"/>
                  </a:cubicBezTo>
                  <a:cubicBezTo>
                    <a:pt x="108101" y="32413"/>
                    <a:pt x="110142" y="26197"/>
                    <a:pt x="114071" y="23119"/>
                  </a:cubicBezTo>
                  <a:cubicBezTo>
                    <a:pt x="114603" y="22702"/>
                    <a:pt x="115226" y="22234"/>
                    <a:pt x="115259" y="21559"/>
                  </a:cubicBezTo>
                  <a:cubicBezTo>
                    <a:pt x="115305" y="20657"/>
                    <a:pt x="114472" y="19682"/>
                    <a:pt x="113551" y="18825"/>
                  </a:cubicBezTo>
                  <a:cubicBezTo>
                    <a:pt x="112812" y="18137"/>
                    <a:pt x="112017" y="17526"/>
                    <a:pt x="111575" y="17090"/>
                  </a:cubicBezTo>
                  <a:cubicBezTo>
                    <a:pt x="107059" y="12636"/>
                    <a:pt x="101987" y="8419"/>
                    <a:pt x="98073" y="3414"/>
                  </a:cubicBezTo>
                  <a:cubicBezTo>
                    <a:pt x="97904" y="3200"/>
                    <a:pt x="97708" y="2968"/>
                    <a:pt x="97438" y="2938"/>
                  </a:cubicBezTo>
                  <a:cubicBezTo>
                    <a:pt x="97418" y="2936"/>
                    <a:pt x="97398" y="2935"/>
                    <a:pt x="97378" y="2935"/>
                  </a:cubicBezTo>
                  <a:cubicBezTo>
                    <a:pt x="97098" y="2935"/>
                    <a:pt x="96855" y="3155"/>
                    <a:pt x="96653" y="3359"/>
                  </a:cubicBezTo>
                  <a:cubicBezTo>
                    <a:pt x="94180" y="5862"/>
                    <a:pt x="91688" y="7938"/>
                    <a:pt x="88896" y="10060"/>
                  </a:cubicBezTo>
                  <a:cubicBezTo>
                    <a:pt x="86954" y="11536"/>
                    <a:pt x="84702" y="13029"/>
                    <a:pt x="82238" y="13029"/>
                  </a:cubicBezTo>
                  <a:cubicBezTo>
                    <a:pt x="81724" y="13029"/>
                    <a:pt x="81201" y="12964"/>
                    <a:pt x="80670" y="12821"/>
                  </a:cubicBezTo>
                  <a:cubicBezTo>
                    <a:pt x="76510" y="11696"/>
                    <a:pt x="75233" y="6502"/>
                    <a:pt x="72315" y="3331"/>
                  </a:cubicBezTo>
                  <a:cubicBezTo>
                    <a:pt x="70355" y="1201"/>
                    <a:pt x="67459" y="0"/>
                    <a:pt x="64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28926" y="484904"/>
              <a:ext cx="484078" cy="336515"/>
            </a:xfrm>
            <a:custGeom>
              <a:avLst/>
              <a:gdLst/>
              <a:ahLst/>
              <a:cxnLst/>
              <a:rect l="l" t="t" r="r" b="b"/>
              <a:pathLst>
                <a:path w="14736" h="10244" extrusionOk="0">
                  <a:moveTo>
                    <a:pt x="5739" y="1"/>
                  </a:moveTo>
                  <a:cubicBezTo>
                    <a:pt x="4607" y="1"/>
                    <a:pt x="3491" y="257"/>
                    <a:pt x="2473" y="827"/>
                  </a:cubicBezTo>
                  <a:cubicBezTo>
                    <a:pt x="1373" y="1444"/>
                    <a:pt x="545" y="2526"/>
                    <a:pt x="239" y="3748"/>
                  </a:cubicBezTo>
                  <a:cubicBezTo>
                    <a:pt x="1" y="4702"/>
                    <a:pt x="129" y="5836"/>
                    <a:pt x="880" y="6467"/>
                  </a:cubicBezTo>
                  <a:cubicBezTo>
                    <a:pt x="1318" y="6836"/>
                    <a:pt x="1895" y="6973"/>
                    <a:pt x="2476" y="6973"/>
                  </a:cubicBezTo>
                  <a:cubicBezTo>
                    <a:pt x="2686" y="6973"/>
                    <a:pt x="2898" y="6955"/>
                    <a:pt x="3103" y="6923"/>
                  </a:cubicBezTo>
                  <a:cubicBezTo>
                    <a:pt x="3873" y="6804"/>
                    <a:pt x="4611" y="6520"/>
                    <a:pt x="5380" y="6389"/>
                  </a:cubicBezTo>
                  <a:cubicBezTo>
                    <a:pt x="5685" y="6337"/>
                    <a:pt x="5993" y="6312"/>
                    <a:pt x="6302" y="6312"/>
                  </a:cubicBezTo>
                  <a:cubicBezTo>
                    <a:pt x="7958" y="6312"/>
                    <a:pt x="9614" y="7036"/>
                    <a:pt x="10708" y="8285"/>
                  </a:cubicBezTo>
                  <a:cubicBezTo>
                    <a:pt x="11123" y="8758"/>
                    <a:pt x="11463" y="9302"/>
                    <a:pt x="11941" y="9713"/>
                  </a:cubicBezTo>
                  <a:cubicBezTo>
                    <a:pt x="12298" y="10020"/>
                    <a:pt x="12765" y="10243"/>
                    <a:pt x="13224" y="10243"/>
                  </a:cubicBezTo>
                  <a:cubicBezTo>
                    <a:pt x="13380" y="10243"/>
                    <a:pt x="13534" y="10218"/>
                    <a:pt x="13684" y="10161"/>
                  </a:cubicBezTo>
                  <a:cubicBezTo>
                    <a:pt x="14491" y="9851"/>
                    <a:pt x="14735" y="8825"/>
                    <a:pt x="14709" y="7961"/>
                  </a:cubicBezTo>
                  <a:cubicBezTo>
                    <a:pt x="14581" y="3716"/>
                    <a:pt x="10050" y="1"/>
                    <a:pt x="5739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351057" y="782435"/>
              <a:ext cx="139777" cy="108799"/>
            </a:xfrm>
            <a:custGeom>
              <a:avLst/>
              <a:gdLst/>
              <a:ahLst/>
              <a:cxnLst/>
              <a:rect l="l" t="t" r="r" b="b"/>
              <a:pathLst>
                <a:path w="4255" h="3312" extrusionOk="0">
                  <a:moveTo>
                    <a:pt x="1539" y="0"/>
                  </a:moveTo>
                  <a:cubicBezTo>
                    <a:pt x="781" y="0"/>
                    <a:pt x="130" y="372"/>
                    <a:pt x="40" y="1306"/>
                  </a:cubicBezTo>
                  <a:cubicBezTo>
                    <a:pt x="0" y="1707"/>
                    <a:pt x="221" y="2099"/>
                    <a:pt x="524" y="2364"/>
                  </a:cubicBezTo>
                  <a:cubicBezTo>
                    <a:pt x="827" y="2630"/>
                    <a:pt x="1204" y="2794"/>
                    <a:pt x="1575" y="2952"/>
                  </a:cubicBezTo>
                  <a:cubicBezTo>
                    <a:pt x="1995" y="3133"/>
                    <a:pt x="2469" y="3311"/>
                    <a:pt x="2913" y="3311"/>
                  </a:cubicBezTo>
                  <a:cubicBezTo>
                    <a:pt x="3149" y="3311"/>
                    <a:pt x="3377" y="3261"/>
                    <a:pt x="3584" y="3134"/>
                  </a:cubicBezTo>
                  <a:cubicBezTo>
                    <a:pt x="4072" y="2836"/>
                    <a:pt x="4254" y="2172"/>
                    <a:pt x="4097" y="1623"/>
                  </a:cubicBezTo>
                  <a:cubicBezTo>
                    <a:pt x="3834" y="708"/>
                    <a:pt x="2585" y="0"/>
                    <a:pt x="1539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30498" y="1067219"/>
              <a:ext cx="386480" cy="191647"/>
            </a:xfrm>
            <a:custGeom>
              <a:avLst/>
              <a:gdLst/>
              <a:ahLst/>
              <a:cxnLst/>
              <a:rect l="l" t="t" r="r" b="b"/>
              <a:pathLst>
                <a:path w="11765" h="5834" extrusionOk="0">
                  <a:moveTo>
                    <a:pt x="7068" y="1"/>
                  </a:moveTo>
                  <a:cubicBezTo>
                    <a:pt x="5870" y="1"/>
                    <a:pt x="4641" y="190"/>
                    <a:pt x="3517" y="570"/>
                  </a:cubicBezTo>
                  <a:cubicBezTo>
                    <a:pt x="2227" y="1005"/>
                    <a:pt x="1011" y="1827"/>
                    <a:pt x="392" y="3040"/>
                  </a:cubicBezTo>
                  <a:cubicBezTo>
                    <a:pt x="147" y="3517"/>
                    <a:pt x="1" y="4064"/>
                    <a:pt x="92" y="4593"/>
                  </a:cubicBezTo>
                  <a:cubicBezTo>
                    <a:pt x="181" y="5123"/>
                    <a:pt x="542" y="5624"/>
                    <a:pt x="1056" y="5781"/>
                  </a:cubicBezTo>
                  <a:cubicBezTo>
                    <a:pt x="1176" y="5817"/>
                    <a:pt x="1299" y="5833"/>
                    <a:pt x="1423" y="5833"/>
                  </a:cubicBezTo>
                  <a:cubicBezTo>
                    <a:pt x="1808" y="5833"/>
                    <a:pt x="2197" y="5672"/>
                    <a:pt x="2517" y="5446"/>
                  </a:cubicBezTo>
                  <a:cubicBezTo>
                    <a:pt x="2940" y="5148"/>
                    <a:pt x="3275" y="4745"/>
                    <a:pt x="3651" y="4390"/>
                  </a:cubicBezTo>
                  <a:cubicBezTo>
                    <a:pt x="4839" y="3265"/>
                    <a:pt x="6470" y="2625"/>
                    <a:pt x="8105" y="2625"/>
                  </a:cubicBezTo>
                  <a:cubicBezTo>
                    <a:pt x="8253" y="2625"/>
                    <a:pt x="8402" y="2630"/>
                    <a:pt x="8549" y="2641"/>
                  </a:cubicBezTo>
                  <a:cubicBezTo>
                    <a:pt x="8801" y="2658"/>
                    <a:pt x="9072" y="2683"/>
                    <a:pt x="9336" y="2683"/>
                  </a:cubicBezTo>
                  <a:cubicBezTo>
                    <a:pt x="9830" y="2683"/>
                    <a:pt x="10301" y="2596"/>
                    <a:pt x="10576" y="2212"/>
                  </a:cubicBezTo>
                  <a:cubicBezTo>
                    <a:pt x="11765" y="555"/>
                    <a:pt x="8654" y="76"/>
                    <a:pt x="7745" y="21"/>
                  </a:cubicBezTo>
                  <a:cubicBezTo>
                    <a:pt x="7521" y="7"/>
                    <a:pt x="7295" y="1"/>
                    <a:pt x="7068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70644" y="1305880"/>
              <a:ext cx="88334" cy="147464"/>
            </a:xfrm>
            <a:custGeom>
              <a:avLst/>
              <a:gdLst/>
              <a:ahLst/>
              <a:cxnLst/>
              <a:rect l="l" t="t" r="r" b="b"/>
              <a:pathLst>
                <a:path w="2689" h="4489" extrusionOk="0">
                  <a:moveTo>
                    <a:pt x="1245" y="0"/>
                  </a:moveTo>
                  <a:cubicBezTo>
                    <a:pt x="1" y="0"/>
                    <a:pt x="39" y="2028"/>
                    <a:pt x="88" y="2900"/>
                  </a:cubicBezTo>
                  <a:cubicBezTo>
                    <a:pt x="106" y="3239"/>
                    <a:pt x="153" y="3583"/>
                    <a:pt x="309" y="3884"/>
                  </a:cubicBezTo>
                  <a:cubicBezTo>
                    <a:pt x="465" y="4184"/>
                    <a:pt x="746" y="4437"/>
                    <a:pt x="1083" y="4482"/>
                  </a:cubicBezTo>
                  <a:cubicBezTo>
                    <a:pt x="1118" y="4486"/>
                    <a:pt x="1153" y="4488"/>
                    <a:pt x="1188" y="4488"/>
                  </a:cubicBezTo>
                  <a:cubicBezTo>
                    <a:pt x="1522" y="4488"/>
                    <a:pt x="1843" y="4287"/>
                    <a:pt x="2047" y="4017"/>
                  </a:cubicBezTo>
                  <a:cubicBezTo>
                    <a:pt x="2272" y="3719"/>
                    <a:pt x="2377" y="3347"/>
                    <a:pt x="2452" y="2981"/>
                  </a:cubicBezTo>
                  <a:cubicBezTo>
                    <a:pt x="2641" y="2044"/>
                    <a:pt x="2689" y="88"/>
                    <a:pt x="1319" y="2"/>
                  </a:cubicBezTo>
                  <a:cubicBezTo>
                    <a:pt x="1294" y="1"/>
                    <a:pt x="1269" y="0"/>
                    <a:pt x="124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20693" y="3599265"/>
              <a:ext cx="516829" cy="318776"/>
            </a:xfrm>
            <a:custGeom>
              <a:avLst/>
              <a:gdLst/>
              <a:ahLst/>
              <a:cxnLst/>
              <a:rect l="l" t="t" r="r" b="b"/>
              <a:pathLst>
                <a:path w="15733" h="9704" extrusionOk="0">
                  <a:moveTo>
                    <a:pt x="1993" y="1"/>
                  </a:moveTo>
                  <a:cubicBezTo>
                    <a:pt x="1676" y="1"/>
                    <a:pt x="1355" y="91"/>
                    <a:pt x="1042" y="302"/>
                  </a:cubicBezTo>
                  <a:cubicBezTo>
                    <a:pt x="1" y="1000"/>
                    <a:pt x="272" y="2321"/>
                    <a:pt x="759" y="3337"/>
                  </a:cubicBezTo>
                  <a:cubicBezTo>
                    <a:pt x="1158" y="4170"/>
                    <a:pt x="1772" y="4878"/>
                    <a:pt x="2401" y="5553"/>
                  </a:cubicBezTo>
                  <a:cubicBezTo>
                    <a:pt x="3625" y="6865"/>
                    <a:pt x="4691" y="7919"/>
                    <a:pt x="6106" y="8663"/>
                  </a:cubicBezTo>
                  <a:cubicBezTo>
                    <a:pt x="6601" y="8922"/>
                    <a:pt x="7118" y="9136"/>
                    <a:pt x="7652" y="9302"/>
                  </a:cubicBezTo>
                  <a:cubicBezTo>
                    <a:pt x="8479" y="9561"/>
                    <a:pt x="9352" y="9704"/>
                    <a:pt x="10218" y="9704"/>
                  </a:cubicBezTo>
                  <a:cubicBezTo>
                    <a:pt x="11680" y="9704"/>
                    <a:pt x="13125" y="9297"/>
                    <a:pt x="14299" y="8351"/>
                  </a:cubicBezTo>
                  <a:cubicBezTo>
                    <a:pt x="15094" y="7709"/>
                    <a:pt x="15732" y="6515"/>
                    <a:pt x="15101" y="5712"/>
                  </a:cubicBezTo>
                  <a:cubicBezTo>
                    <a:pt x="14747" y="5265"/>
                    <a:pt x="14133" y="5134"/>
                    <a:pt x="13568" y="5070"/>
                  </a:cubicBezTo>
                  <a:cubicBezTo>
                    <a:pt x="12141" y="4906"/>
                    <a:pt x="10695" y="4967"/>
                    <a:pt x="9270" y="4780"/>
                  </a:cubicBezTo>
                  <a:cubicBezTo>
                    <a:pt x="7846" y="4593"/>
                    <a:pt x="6395" y="4117"/>
                    <a:pt x="5406" y="3075"/>
                  </a:cubicBezTo>
                  <a:cubicBezTo>
                    <a:pt x="4848" y="2487"/>
                    <a:pt x="4469" y="1751"/>
                    <a:pt x="3956" y="1123"/>
                  </a:cubicBezTo>
                  <a:cubicBezTo>
                    <a:pt x="3449" y="501"/>
                    <a:pt x="2736" y="1"/>
                    <a:pt x="1993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39407" y="3565691"/>
              <a:ext cx="158041" cy="234516"/>
            </a:xfrm>
            <a:custGeom>
              <a:avLst/>
              <a:gdLst/>
              <a:ahLst/>
              <a:cxnLst/>
              <a:rect l="l" t="t" r="r" b="b"/>
              <a:pathLst>
                <a:path w="4811" h="7139" extrusionOk="0">
                  <a:moveTo>
                    <a:pt x="3834" y="1"/>
                  </a:moveTo>
                  <a:cubicBezTo>
                    <a:pt x="3582" y="1"/>
                    <a:pt x="3299" y="116"/>
                    <a:pt x="3016" y="364"/>
                  </a:cubicBezTo>
                  <a:cubicBezTo>
                    <a:pt x="2389" y="910"/>
                    <a:pt x="2073" y="1887"/>
                    <a:pt x="1579" y="2559"/>
                  </a:cubicBezTo>
                  <a:cubicBezTo>
                    <a:pt x="1414" y="2784"/>
                    <a:pt x="1252" y="3012"/>
                    <a:pt x="1105" y="3240"/>
                  </a:cubicBezTo>
                  <a:cubicBezTo>
                    <a:pt x="403" y="4326"/>
                    <a:pt x="0" y="5456"/>
                    <a:pt x="987" y="6526"/>
                  </a:cubicBezTo>
                  <a:cubicBezTo>
                    <a:pt x="1359" y="6930"/>
                    <a:pt x="1703" y="7139"/>
                    <a:pt x="2038" y="7139"/>
                  </a:cubicBezTo>
                  <a:cubicBezTo>
                    <a:pt x="2380" y="7139"/>
                    <a:pt x="2714" y="6921"/>
                    <a:pt x="3061" y="6471"/>
                  </a:cubicBezTo>
                  <a:cubicBezTo>
                    <a:pt x="4209" y="4980"/>
                    <a:pt x="4811" y="3076"/>
                    <a:pt x="4728" y="1196"/>
                  </a:cubicBezTo>
                  <a:cubicBezTo>
                    <a:pt x="4694" y="438"/>
                    <a:pt x="4323" y="1"/>
                    <a:pt x="3834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131920" y="3205711"/>
              <a:ext cx="241415" cy="355043"/>
            </a:xfrm>
            <a:custGeom>
              <a:avLst/>
              <a:gdLst/>
              <a:ahLst/>
              <a:cxnLst/>
              <a:rect l="l" t="t" r="r" b="b"/>
              <a:pathLst>
                <a:path w="7349" h="10808" extrusionOk="0">
                  <a:moveTo>
                    <a:pt x="3725" y="0"/>
                  </a:moveTo>
                  <a:cubicBezTo>
                    <a:pt x="3570" y="0"/>
                    <a:pt x="3417" y="17"/>
                    <a:pt x="3267" y="51"/>
                  </a:cubicBezTo>
                  <a:cubicBezTo>
                    <a:pt x="1741" y="400"/>
                    <a:pt x="2087" y="2540"/>
                    <a:pt x="2161" y="3709"/>
                  </a:cubicBezTo>
                  <a:cubicBezTo>
                    <a:pt x="2249" y="5073"/>
                    <a:pt x="2259" y="6585"/>
                    <a:pt x="1370" y="7623"/>
                  </a:cubicBezTo>
                  <a:cubicBezTo>
                    <a:pt x="929" y="8138"/>
                    <a:pt x="269" y="8539"/>
                    <a:pt x="146" y="9206"/>
                  </a:cubicBezTo>
                  <a:cubicBezTo>
                    <a:pt x="1" y="9992"/>
                    <a:pt x="767" y="10723"/>
                    <a:pt x="1563" y="10798"/>
                  </a:cubicBezTo>
                  <a:cubicBezTo>
                    <a:pt x="1629" y="10804"/>
                    <a:pt x="1695" y="10808"/>
                    <a:pt x="1760" y="10808"/>
                  </a:cubicBezTo>
                  <a:cubicBezTo>
                    <a:pt x="2484" y="10808"/>
                    <a:pt x="3175" y="10433"/>
                    <a:pt x="3763" y="9993"/>
                  </a:cubicBezTo>
                  <a:cubicBezTo>
                    <a:pt x="4967" y="9090"/>
                    <a:pt x="5915" y="7891"/>
                    <a:pt x="6516" y="6511"/>
                  </a:cubicBezTo>
                  <a:cubicBezTo>
                    <a:pt x="7147" y="5056"/>
                    <a:pt x="7349" y="3320"/>
                    <a:pt x="6628" y="1907"/>
                  </a:cubicBezTo>
                  <a:cubicBezTo>
                    <a:pt x="6133" y="938"/>
                    <a:pt x="4900" y="0"/>
                    <a:pt x="372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989414" y="3562275"/>
              <a:ext cx="135572" cy="88859"/>
            </a:xfrm>
            <a:custGeom>
              <a:avLst/>
              <a:gdLst/>
              <a:ahLst/>
              <a:cxnLst/>
              <a:rect l="l" t="t" r="r" b="b"/>
              <a:pathLst>
                <a:path w="4127" h="2705" extrusionOk="0">
                  <a:moveTo>
                    <a:pt x="2695" y="0"/>
                  </a:moveTo>
                  <a:cubicBezTo>
                    <a:pt x="1925" y="0"/>
                    <a:pt x="1007" y="760"/>
                    <a:pt x="528" y="1138"/>
                  </a:cubicBezTo>
                  <a:cubicBezTo>
                    <a:pt x="270" y="1340"/>
                    <a:pt x="1" y="1598"/>
                    <a:pt x="1" y="1926"/>
                  </a:cubicBezTo>
                  <a:cubicBezTo>
                    <a:pt x="1" y="2206"/>
                    <a:pt x="209" y="2454"/>
                    <a:pt x="462" y="2575"/>
                  </a:cubicBezTo>
                  <a:cubicBezTo>
                    <a:pt x="685" y="2680"/>
                    <a:pt x="935" y="2705"/>
                    <a:pt x="1183" y="2705"/>
                  </a:cubicBezTo>
                  <a:cubicBezTo>
                    <a:pt x="1217" y="2705"/>
                    <a:pt x="1251" y="2704"/>
                    <a:pt x="1285" y="2704"/>
                  </a:cubicBezTo>
                  <a:cubicBezTo>
                    <a:pt x="1790" y="2692"/>
                    <a:pt x="2305" y="2613"/>
                    <a:pt x="2749" y="2373"/>
                  </a:cubicBezTo>
                  <a:cubicBezTo>
                    <a:pt x="3485" y="1975"/>
                    <a:pt x="4127" y="705"/>
                    <a:pt x="3197" y="135"/>
                  </a:cubicBezTo>
                  <a:cubicBezTo>
                    <a:pt x="3043" y="41"/>
                    <a:pt x="2873" y="0"/>
                    <a:pt x="269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003769" y="-974068"/>
              <a:ext cx="2173619" cy="2124705"/>
            </a:xfrm>
            <a:custGeom>
              <a:avLst/>
              <a:gdLst/>
              <a:ahLst/>
              <a:cxnLst/>
              <a:rect l="l" t="t" r="r" b="b"/>
              <a:pathLst>
                <a:path w="66168" h="64679" extrusionOk="0">
                  <a:moveTo>
                    <a:pt x="27131" y="1"/>
                  </a:moveTo>
                  <a:cubicBezTo>
                    <a:pt x="23970" y="1"/>
                    <a:pt x="20809" y="1213"/>
                    <a:pt x="18407" y="3635"/>
                  </a:cubicBezTo>
                  <a:lnTo>
                    <a:pt x="6751" y="15385"/>
                  </a:lnTo>
                  <a:cubicBezTo>
                    <a:pt x="1973" y="20202"/>
                    <a:pt x="2004" y="27981"/>
                    <a:pt x="6822" y="32759"/>
                  </a:cubicBezTo>
                  <a:cubicBezTo>
                    <a:pt x="7368" y="33301"/>
                    <a:pt x="7371" y="34183"/>
                    <a:pt x="6830" y="34729"/>
                  </a:cubicBezTo>
                  <a:lnTo>
                    <a:pt x="1232" y="40373"/>
                  </a:lnTo>
                  <a:cubicBezTo>
                    <a:pt x="1" y="41614"/>
                    <a:pt x="9" y="43619"/>
                    <a:pt x="1251" y="44850"/>
                  </a:cubicBezTo>
                  <a:lnTo>
                    <a:pt x="20313" y="63760"/>
                  </a:lnTo>
                  <a:cubicBezTo>
                    <a:pt x="20931" y="64372"/>
                    <a:pt x="21737" y="64678"/>
                    <a:pt x="22543" y="64678"/>
                  </a:cubicBezTo>
                  <a:cubicBezTo>
                    <a:pt x="23358" y="64678"/>
                    <a:pt x="24172" y="64365"/>
                    <a:pt x="24792" y="63741"/>
                  </a:cubicBezTo>
                  <a:lnTo>
                    <a:pt x="30389" y="58099"/>
                  </a:lnTo>
                  <a:cubicBezTo>
                    <a:pt x="30661" y="57824"/>
                    <a:pt x="31019" y="57687"/>
                    <a:pt x="31378" y="57687"/>
                  </a:cubicBezTo>
                  <a:cubicBezTo>
                    <a:pt x="31732" y="57687"/>
                    <a:pt x="32088" y="57822"/>
                    <a:pt x="32359" y="58091"/>
                  </a:cubicBezTo>
                  <a:cubicBezTo>
                    <a:pt x="34755" y="60468"/>
                    <a:pt x="37884" y="61654"/>
                    <a:pt x="41011" y="61654"/>
                  </a:cubicBezTo>
                  <a:cubicBezTo>
                    <a:pt x="44172" y="61654"/>
                    <a:pt x="47332" y="60442"/>
                    <a:pt x="49733" y="58021"/>
                  </a:cubicBezTo>
                  <a:lnTo>
                    <a:pt x="61389" y="46270"/>
                  </a:lnTo>
                  <a:cubicBezTo>
                    <a:pt x="66168" y="41453"/>
                    <a:pt x="66136" y="33674"/>
                    <a:pt x="61319" y="28895"/>
                  </a:cubicBezTo>
                  <a:lnTo>
                    <a:pt x="35781" y="3563"/>
                  </a:lnTo>
                  <a:cubicBezTo>
                    <a:pt x="33386" y="1187"/>
                    <a:pt x="30258" y="1"/>
                    <a:pt x="2713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008303" y="-1014015"/>
              <a:ext cx="2173619" cy="2124672"/>
            </a:xfrm>
            <a:custGeom>
              <a:avLst/>
              <a:gdLst/>
              <a:ahLst/>
              <a:cxnLst/>
              <a:rect l="l" t="t" r="r" b="b"/>
              <a:pathLst>
                <a:path w="66168" h="64678" extrusionOk="0">
                  <a:moveTo>
                    <a:pt x="27130" y="1"/>
                  </a:moveTo>
                  <a:cubicBezTo>
                    <a:pt x="23969" y="1"/>
                    <a:pt x="20809" y="1213"/>
                    <a:pt x="18408" y="3635"/>
                  </a:cubicBezTo>
                  <a:lnTo>
                    <a:pt x="6752" y="15385"/>
                  </a:lnTo>
                  <a:cubicBezTo>
                    <a:pt x="1973" y="20203"/>
                    <a:pt x="2005" y="27982"/>
                    <a:pt x="6822" y="32759"/>
                  </a:cubicBezTo>
                  <a:cubicBezTo>
                    <a:pt x="7367" y="33302"/>
                    <a:pt x="7371" y="34183"/>
                    <a:pt x="6830" y="34729"/>
                  </a:cubicBezTo>
                  <a:lnTo>
                    <a:pt x="1233" y="40372"/>
                  </a:lnTo>
                  <a:cubicBezTo>
                    <a:pt x="1" y="41614"/>
                    <a:pt x="9" y="43619"/>
                    <a:pt x="1250" y="44850"/>
                  </a:cubicBezTo>
                  <a:lnTo>
                    <a:pt x="20314" y="63760"/>
                  </a:lnTo>
                  <a:cubicBezTo>
                    <a:pt x="20931" y="64372"/>
                    <a:pt x="21738" y="64678"/>
                    <a:pt x="22544" y="64678"/>
                  </a:cubicBezTo>
                  <a:cubicBezTo>
                    <a:pt x="23358" y="64678"/>
                    <a:pt x="24173" y="64366"/>
                    <a:pt x="24791" y="63741"/>
                  </a:cubicBezTo>
                  <a:lnTo>
                    <a:pt x="30389" y="58099"/>
                  </a:lnTo>
                  <a:cubicBezTo>
                    <a:pt x="30662" y="57824"/>
                    <a:pt x="31020" y="57686"/>
                    <a:pt x="31378" y="57686"/>
                  </a:cubicBezTo>
                  <a:cubicBezTo>
                    <a:pt x="31733" y="57686"/>
                    <a:pt x="32087" y="57821"/>
                    <a:pt x="32359" y="58090"/>
                  </a:cubicBezTo>
                  <a:cubicBezTo>
                    <a:pt x="34755" y="60467"/>
                    <a:pt x="37883" y="61654"/>
                    <a:pt x="41011" y="61654"/>
                  </a:cubicBezTo>
                  <a:cubicBezTo>
                    <a:pt x="44172" y="61654"/>
                    <a:pt x="47332" y="60441"/>
                    <a:pt x="49734" y="58020"/>
                  </a:cubicBezTo>
                  <a:lnTo>
                    <a:pt x="61390" y="46269"/>
                  </a:lnTo>
                  <a:cubicBezTo>
                    <a:pt x="66167" y="41452"/>
                    <a:pt x="66137" y="33673"/>
                    <a:pt x="61319" y="28896"/>
                  </a:cubicBezTo>
                  <a:lnTo>
                    <a:pt x="35781" y="3564"/>
                  </a:lnTo>
                  <a:cubicBezTo>
                    <a:pt x="33385" y="1188"/>
                    <a:pt x="30257" y="1"/>
                    <a:pt x="27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159712" y="-936059"/>
              <a:ext cx="1941205" cy="1863810"/>
            </a:xfrm>
            <a:custGeom>
              <a:avLst/>
              <a:gdLst/>
              <a:ahLst/>
              <a:cxnLst/>
              <a:rect l="l" t="t" r="r" b="b"/>
              <a:pathLst>
                <a:path w="59093" h="56737" extrusionOk="0">
                  <a:moveTo>
                    <a:pt x="22726" y="1"/>
                  </a:moveTo>
                  <a:cubicBezTo>
                    <a:pt x="19802" y="1"/>
                    <a:pt x="16879" y="1122"/>
                    <a:pt x="14657" y="3362"/>
                  </a:cubicBezTo>
                  <a:lnTo>
                    <a:pt x="4420" y="13682"/>
                  </a:lnTo>
                  <a:cubicBezTo>
                    <a:pt x="0" y="18138"/>
                    <a:pt x="28" y="25334"/>
                    <a:pt x="4485" y="29754"/>
                  </a:cubicBezTo>
                  <a:lnTo>
                    <a:pt x="28365" y="53441"/>
                  </a:lnTo>
                  <a:cubicBezTo>
                    <a:pt x="30580" y="55639"/>
                    <a:pt x="33474" y="56737"/>
                    <a:pt x="36367" y="56737"/>
                  </a:cubicBezTo>
                  <a:cubicBezTo>
                    <a:pt x="39291" y="56737"/>
                    <a:pt x="42214" y="55615"/>
                    <a:pt x="44436" y="53375"/>
                  </a:cubicBezTo>
                  <a:lnTo>
                    <a:pt x="54673" y="43055"/>
                  </a:lnTo>
                  <a:cubicBezTo>
                    <a:pt x="59093" y="38599"/>
                    <a:pt x="59063" y="31403"/>
                    <a:pt x="54608" y="26983"/>
                  </a:cubicBezTo>
                  <a:lnTo>
                    <a:pt x="30729" y="3296"/>
                  </a:lnTo>
                  <a:cubicBezTo>
                    <a:pt x="28513" y="1099"/>
                    <a:pt x="25619" y="1"/>
                    <a:pt x="22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51844" y="-862999"/>
              <a:ext cx="1062698" cy="1429106"/>
            </a:xfrm>
            <a:custGeom>
              <a:avLst/>
              <a:gdLst/>
              <a:ahLst/>
              <a:cxnLst/>
              <a:rect l="l" t="t" r="r" b="b"/>
              <a:pathLst>
                <a:path w="32350" h="43504" extrusionOk="0">
                  <a:moveTo>
                    <a:pt x="1476" y="0"/>
                  </a:moveTo>
                  <a:cubicBezTo>
                    <a:pt x="1025" y="0"/>
                    <a:pt x="582" y="120"/>
                    <a:pt x="384" y="527"/>
                  </a:cubicBezTo>
                  <a:cubicBezTo>
                    <a:pt x="1" y="1314"/>
                    <a:pt x="1118" y="2249"/>
                    <a:pt x="1600" y="2743"/>
                  </a:cubicBezTo>
                  <a:cubicBezTo>
                    <a:pt x="5417" y="6659"/>
                    <a:pt x="9235" y="10575"/>
                    <a:pt x="13053" y="14494"/>
                  </a:cubicBezTo>
                  <a:cubicBezTo>
                    <a:pt x="16687" y="18223"/>
                    <a:pt x="20531" y="21833"/>
                    <a:pt x="23950" y="25797"/>
                  </a:cubicBezTo>
                  <a:cubicBezTo>
                    <a:pt x="25580" y="27687"/>
                    <a:pt x="26797" y="29811"/>
                    <a:pt x="26898" y="32361"/>
                  </a:cubicBezTo>
                  <a:cubicBezTo>
                    <a:pt x="26979" y="34371"/>
                    <a:pt x="25826" y="36025"/>
                    <a:pt x="24595" y="37496"/>
                  </a:cubicBezTo>
                  <a:cubicBezTo>
                    <a:pt x="23600" y="38683"/>
                    <a:pt x="22947" y="40180"/>
                    <a:pt x="23093" y="41750"/>
                  </a:cubicBezTo>
                  <a:cubicBezTo>
                    <a:pt x="23213" y="43040"/>
                    <a:pt x="23694" y="43503"/>
                    <a:pt x="24322" y="43503"/>
                  </a:cubicBezTo>
                  <a:cubicBezTo>
                    <a:pt x="25503" y="43503"/>
                    <a:pt x="27204" y="41870"/>
                    <a:pt x="28011" y="41020"/>
                  </a:cubicBezTo>
                  <a:cubicBezTo>
                    <a:pt x="29810" y="39125"/>
                    <a:pt x="31332" y="36769"/>
                    <a:pt x="31776" y="34157"/>
                  </a:cubicBezTo>
                  <a:cubicBezTo>
                    <a:pt x="32350" y="30780"/>
                    <a:pt x="31226" y="27266"/>
                    <a:pt x="28793" y="24853"/>
                  </a:cubicBezTo>
                  <a:lnTo>
                    <a:pt x="6536" y="2776"/>
                  </a:lnTo>
                  <a:cubicBezTo>
                    <a:pt x="5396" y="1644"/>
                    <a:pt x="3938" y="505"/>
                    <a:pt x="2348" y="117"/>
                  </a:cubicBezTo>
                  <a:cubicBezTo>
                    <a:pt x="2107" y="58"/>
                    <a:pt x="1790" y="0"/>
                    <a:pt x="147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271832" y="138854"/>
              <a:ext cx="724802" cy="714258"/>
            </a:xfrm>
            <a:custGeom>
              <a:avLst/>
              <a:gdLst/>
              <a:ahLst/>
              <a:cxnLst/>
              <a:rect l="l" t="t" r="r" b="b"/>
              <a:pathLst>
                <a:path w="22064" h="21743" extrusionOk="0">
                  <a:moveTo>
                    <a:pt x="1706" y="1"/>
                  </a:moveTo>
                  <a:cubicBezTo>
                    <a:pt x="1484" y="1"/>
                    <a:pt x="1262" y="86"/>
                    <a:pt x="1094" y="256"/>
                  </a:cubicBezTo>
                  <a:lnTo>
                    <a:pt x="336" y="1020"/>
                  </a:lnTo>
                  <a:cubicBezTo>
                    <a:pt x="0" y="1358"/>
                    <a:pt x="2" y="1904"/>
                    <a:pt x="341" y="2240"/>
                  </a:cubicBezTo>
                  <a:lnTo>
                    <a:pt x="19751" y="21493"/>
                  </a:lnTo>
                  <a:cubicBezTo>
                    <a:pt x="19919" y="21660"/>
                    <a:pt x="20138" y="21743"/>
                    <a:pt x="20357" y="21743"/>
                  </a:cubicBezTo>
                  <a:cubicBezTo>
                    <a:pt x="20579" y="21743"/>
                    <a:pt x="20801" y="21658"/>
                    <a:pt x="20970" y="21487"/>
                  </a:cubicBezTo>
                  <a:lnTo>
                    <a:pt x="21728" y="20724"/>
                  </a:lnTo>
                  <a:cubicBezTo>
                    <a:pt x="22063" y="20385"/>
                    <a:pt x="22061" y="19840"/>
                    <a:pt x="21723" y="19504"/>
                  </a:cubicBezTo>
                  <a:lnTo>
                    <a:pt x="2313" y="251"/>
                  </a:lnTo>
                  <a:cubicBezTo>
                    <a:pt x="2145" y="84"/>
                    <a:pt x="1925" y="1"/>
                    <a:pt x="1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76269" y="235238"/>
              <a:ext cx="724770" cy="714225"/>
            </a:xfrm>
            <a:custGeom>
              <a:avLst/>
              <a:gdLst/>
              <a:ahLst/>
              <a:cxnLst/>
              <a:rect l="l" t="t" r="r" b="b"/>
              <a:pathLst>
                <a:path w="22063" h="21742" extrusionOk="0">
                  <a:moveTo>
                    <a:pt x="1706" y="0"/>
                  </a:moveTo>
                  <a:cubicBezTo>
                    <a:pt x="1484" y="0"/>
                    <a:pt x="1262" y="85"/>
                    <a:pt x="1093" y="256"/>
                  </a:cubicBezTo>
                  <a:lnTo>
                    <a:pt x="336" y="1020"/>
                  </a:lnTo>
                  <a:cubicBezTo>
                    <a:pt x="0" y="1358"/>
                    <a:pt x="2" y="1903"/>
                    <a:pt x="340" y="2239"/>
                  </a:cubicBezTo>
                  <a:lnTo>
                    <a:pt x="19751" y="21492"/>
                  </a:lnTo>
                  <a:cubicBezTo>
                    <a:pt x="19918" y="21658"/>
                    <a:pt x="20138" y="21741"/>
                    <a:pt x="20358" y="21741"/>
                  </a:cubicBezTo>
                  <a:cubicBezTo>
                    <a:pt x="20579" y="21741"/>
                    <a:pt x="20801" y="21656"/>
                    <a:pt x="20970" y="21487"/>
                  </a:cubicBezTo>
                  <a:lnTo>
                    <a:pt x="21727" y="20722"/>
                  </a:lnTo>
                  <a:cubicBezTo>
                    <a:pt x="22063" y="20385"/>
                    <a:pt x="22061" y="19839"/>
                    <a:pt x="21723" y="19503"/>
                  </a:cubicBezTo>
                  <a:lnTo>
                    <a:pt x="2312" y="250"/>
                  </a:lnTo>
                  <a:cubicBezTo>
                    <a:pt x="2144" y="83"/>
                    <a:pt x="1925" y="0"/>
                    <a:pt x="1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080673" y="331590"/>
              <a:ext cx="724802" cy="714225"/>
            </a:xfrm>
            <a:custGeom>
              <a:avLst/>
              <a:gdLst/>
              <a:ahLst/>
              <a:cxnLst/>
              <a:rect l="l" t="t" r="r" b="b"/>
              <a:pathLst>
                <a:path w="22064" h="21742" extrusionOk="0">
                  <a:moveTo>
                    <a:pt x="1706" y="0"/>
                  </a:moveTo>
                  <a:cubicBezTo>
                    <a:pt x="1484" y="0"/>
                    <a:pt x="1263" y="85"/>
                    <a:pt x="1094" y="255"/>
                  </a:cubicBezTo>
                  <a:lnTo>
                    <a:pt x="336" y="1019"/>
                  </a:lnTo>
                  <a:cubicBezTo>
                    <a:pt x="1" y="1357"/>
                    <a:pt x="3" y="1903"/>
                    <a:pt x="341" y="2238"/>
                  </a:cubicBezTo>
                  <a:lnTo>
                    <a:pt x="19751" y="21491"/>
                  </a:lnTo>
                  <a:cubicBezTo>
                    <a:pt x="19919" y="21658"/>
                    <a:pt x="20139" y="21742"/>
                    <a:pt x="20359" y="21742"/>
                  </a:cubicBezTo>
                  <a:cubicBezTo>
                    <a:pt x="20581" y="21742"/>
                    <a:pt x="20802" y="21657"/>
                    <a:pt x="20970" y="21487"/>
                  </a:cubicBezTo>
                  <a:lnTo>
                    <a:pt x="21728" y="20723"/>
                  </a:lnTo>
                  <a:cubicBezTo>
                    <a:pt x="22064" y="20385"/>
                    <a:pt x="22061" y="19838"/>
                    <a:pt x="21724" y="19504"/>
                  </a:cubicBezTo>
                  <a:lnTo>
                    <a:pt x="2314" y="251"/>
                  </a:lnTo>
                  <a:cubicBezTo>
                    <a:pt x="2146" y="84"/>
                    <a:pt x="1926" y="0"/>
                    <a:pt x="1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370954" y="504878"/>
              <a:ext cx="360989" cy="346929"/>
            </a:xfrm>
            <a:custGeom>
              <a:avLst/>
              <a:gdLst/>
              <a:ahLst/>
              <a:cxnLst/>
              <a:rect l="l" t="t" r="r" b="b"/>
              <a:pathLst>
                <a:path w="10989" h="10561" extrusionOk="0">
                  <a:moveTo>
                    <a:pt x="8907" y="1"/>
                  </a:moveTo>
                  <a:cubicBezTo>
                    <a:pt x="8697" y="1"/>
                    <a:pt x="8441" y="98"/>
                    <a:pt x="8254" y="246"/>
                  </a:cubicBezTo>
                  <a:cubicBezTo>
                    <a:pt x="5618" y="2340"/>
                    <a:pt x="3183" y="4674"/>
                    <a:pt x="980" y="7220"/>
                  </a:cubicBezTo>
                  <a:cubicBezTo>
                    <a:pt x="517" y="7755"/>
                    <a:pt x="1" y="8584"/>
                    <a:pt x="13" y="9322"/>
                  </a:cubicBezTo>
                  <a:cubicBezTo>
                    <a:pt x="28" y="10243"/>
                    <a:pt x="1073" y="10561"/>
                    <a:pt x="1952" y="10561"/>
                  </a:cubicBezTo>
                  <a:cubicBezTo>
                    <a:pt x="2228" y="10561"/>
                    <a:pt x="2487" y="10529"/>
                    <a:pt x="2693" y="10475"/>
                  </a:cubicBezTo>
                  <a:cubicBezTo>
                    <a:pt x="3964" y="10144"/>
                    <a:pt x="5028" y="9198"/>
                    <a:pt x="6012" y="8377"/>
                  </a:cubicBezTo>
                  <a:cubicBezTo>
                    <a:pt x="7396" y="7225"/>
                    <a:pt x="8615" y="5857"/>
                    <a:pt x="9814" y="4484"/>
                  </a:cubicBezTo>
                  <a:cubicBezTo>
                    <a:pt x="10988" y="3139"/>
                    <a:pt x="8343" y="2750"/>
                    <a:pt x="8956" y="1211"/>
                  </a:cubicBezTo>
                  <a:cubicBezTo>
                    <a:pt x="9033" y="1014"/>
                    <a:pt x="9157" y="835"/>
                    <a:pt x="9227" y="635"/>
                  </a:cubicBezTo>
                  <a:cubicBezTo>
                    <a:pt x="9387" y="175"/>
                    <a:pt x="9188" y="1"/>
                    <a:pt x="89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272062" y="-660671"/>
              <a:ext cx="484472" cy="972886"/>
            </a:xfrm>
            <a:custGeom>
              <a:avLst/>
              <a:gdLst/>
              <a:ahLst/>
              <a:cxnLst/>
              <a:rect l="l" t="t" r="r" b="b"/>
              <a:pathLst>
                <a:path w="14748" h="29616" extrusionOk="0">
                  <a:moveTo>
                    <a:pt x="10502" y="0"/>
                  </a:moveTo>
                  <a:cubicBezTo>
                    <a:pt x="10446" y="0"/>
                    <a:pt x="10389" y="5"/>
                    <a:pt x="10333" y="16"/>
                  </a:cubicBezTo>
                  <a:cubicBezTo>
                    <a:pt x="10012" y="76"/>
                    <a:pt x="9751" y="296"/>
                    <a:pt x="9506" y="509"/>
                  </a:cubicBezTo>
                  <a:cubicBezTo>
                    <a:pt x="8043" y="1788"/>
                    <a:pt x="6556" y="3127"/>
                    <a:pt x="5217" y="4520"/>
                  </a:cubicBezTo>
                  <a:cubicBezTo>
                    <a:pt x="2692" y="7147"/>
                    <a:pt x="1" y="10168"/>
                    <a:pt x="25" y="13811"/>
                  </a:cubicBezTo>
                  <a:cubicBezTo>
                    <a:pt x="45" y="16706"/>
                    <a:pt x="1904" y="18917"/>
                    <a:pt x="3748" y="20948"/>
                  </a:cubicBezTo>
                  <a:cubicBezTo>
                    <a:pt x="6146" y="23592"/>
                    <a:pt x="8610" y="26157"/>
                    <a:pt x="11242" y="28569"/>
                  </a:cubicBezTo>
                  <a:cubicBezTo>
                    <a:pt x="11621" y="28915"/>
                    <a:pt x="12011" y="29266"/>
                    <a:pt x="12483" y="29466"/>
                  </a:cubicBezTo>
                  <a:cubicBezTo>
                    <a:pt x="12722" y="29567"/>
                    <a:pt x="12952" y="29615"/>
                    <a:pt x="13170" y="29615"/>
                  </a:cubicBezTo>
                  <a:cubicBezTo>
                    <a:pt x="13787" y="29615"/>
                    <a:pt x="14303" y="29233"/>
                    <a:pt x="14613" y="28605"/>
                  </a:cubicBezTo>
                  <a:cubicBezTo>
                    <a:pt x="14715" y="28402"/>
                    <a:pt x="14747" y="28172"/>
                    <a:pt x="14706" y="27949"/>
                  </a:cubicBezTo>
                  <a:cubicBezTo>
                    <a:pt x="14555" y="27074"/>
                    <a:pt x="13428" y="26234"/>
                    <a:pt x="12926" y="25658"/>
                  </a:cubicBezTo>
                  <a:cubicBezTo>
                    <a:pt x="10855" y="23279"/>
                    <a:pt x="9084" y="20656"/>
                    <a:pt x="7652" y="17847"/>
                  </a:cubicBezTo>
                  <a:cubicBezTo>
                    <a:pt x="6684" y="15947"/>
                    <a:pt x="5858" y="13848"/>
                    <a:pt x="6149" y="11737"/>
                  </a:cubicBezTo>
                  <a:cubicBezTo>
                    <a:pt x="6375" y="10096"/>
                    <a:pt x="7259" y="8653"/>
                    <a:pt x="8319" y="7413"/>
                  </a:cubicBezTo>
                  <a:cubicBezTo>
                    <a:pt x="9409" y="6137"/>
                    <a:pt x="10970" y="5030"/>
                    <a:pt x="11704" y="3497"/>
                  </a:cubicBezTo>
                  <a:cubicBezTo>
                    <a:pt x="12160" y="2542"/>
                    <a:pt x="12190" y="1305"/>
                    <a:pt x="11494" y="508"/>
                  </a:cubicBezTo>
                  <a:cubicBezTo>
                    <a:pt x="11242" y="220"/>
                    <a:pt x="10877" y="0"/>
                    <a:pt x="10502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41730" y="317628"/>
              <a:ext cx="168586" cy="136360"/>
            </a:xfrm>
            <a:custGeom>
              <a:avLst/>
              <a:gdLst/>
              <a:ahLst/>
              <a:cxnLst/>
              <a:rect l="l" t="t" r="r" b="b"/>
              <a:pathLst>
                <a:path w="5132" h="4151" extrusionOk="0">
                  <a:moveTo>
                    <a:pt x="1652" y="0"/>
                  </a:moveTo>
                  <a:cubicBezTo>
                    <a:pt x="930" y="0"/>
                    <a:pt x="0" y="857"/>
                    <a:pt x="320" y="1541"/>
                  </a:cubicBezTo>
                  <a:cubicBezTo>
                    <a:pt x="578" y="2094"/>
                    <a:pt x="1463" y="2806"/>
                    <a:pt x="1925" y="3236"/>
                  </a:cubicBezTo>
                  <a:cubicBezTo>
                    <a:pt x="2439" y="3712"/>
                    <a:pt x="3142" y="4038"/>
                    <a:pt x="3840" y="4133"/>
                  </a:cubicBezTo>
                  <a:cubicBezTo>
                    <a:pt x="3930" y="4145"/>
                    <a:pt x="4014" y="4151"/>
                    <a:pt x="4093" y="4151"/>
                  </a:cubicBezTo>
                  <a:cubicBezTo>
                    <a:pt x="5058" y="4151"/>
                    <a:pt x="5132" y="3253"/>
                    <a:pt x="4565" y="2483"/>
                  </a:cubicBezTo>
                  <a:cubicBezTo>
                    <a:pt x="3960" y="1662"/>
                    <a:pt x="3219" y="946"/>
                    <a:pt x="2405" y="331"/>
                  </a:cubicBezTo>
                  <a:cubicBezTo>
                    <a:pt x="2212" y="185"/>
                    <a:pt x="2004" y="40"/>
                    <a:pt x="1765" y="8"/>
                  </a:cubicBezTo>
                  <a:cubicBezTo>
                    <a:pt x="1728" y="3"/>
                    <a:pt x="1690" y="0"/>
                    <a:pt x="1652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645806" y="-773251"/>
              <a:ext cx="141255" cy="119935"/>
            </a:xfrm>
            <a:custGeom>
              <a:avLst/>
              <a:gdLst/>
              <a:ahLst/>
              <a:cxnLst/>
              <a:rect l="l" t="t" r="r" b="b"/>
              <a:pathLst>
                <a:path w="4300" h="3651" extrusionOk="0">
                  <a:moveTo>
                    <a:pt x="3449" y="1"/>
                  </a:moveTo>
                  <a:cubicBezTo>
                    <a:pt x="3189" y="1"/>
                    <a:pt x="2935" y="94"/>
                    <a:pt x="2696" y="200"/>
                  </a:cubicBezTo>
                  <a:cubicBezTo>
                    <a:pt x="1981" y="520"/>
                    <a:pt x="1334" y="976"/>
                    <a:pt x="791" y="1542"/>
                  </a:cubicBezTo>
                  <a:cubicBezTo>
                    <a:pt x="241" y="2116"/>
                    <a:pt x="1" y="2926"/>
                    <a:pt x="746" y="3428"/>
                  </a:cubicBezTo>
                  <a:cubicBezTo>
                    <a:pt x="979" y="3584"/>
                    <a:pt x="1205" y="3650"/>
                    <a:pt x="1420" y="3650"/>
                  </a:cubicBezTo>
                  <a:cubicBezTo>
                    <a:pt x="1949" y="3650"/>
                    <a:pt x="2419" y="3253"/>
                    <a:pt x="2790" y="2808"/>
                  </a:cubicBezTo>
                  <a:cubicBezTo>
                    <a:pt x="3161" y="2364"/>
                    <a:pt x="3508" y="1901"/>
                    <a:pt x="3856" y="1440"/>
                  </a:cubicBezTo>
                  <a:cubicBezTo>
                    <a:pt x="4071" y="1152"/>
                    <a:pt x="4300" y="803"/>
                    <a:pt x="4188" y="461"/>
                  </a:cubicBezTo>
                  <a:cubicBezTo>
                    <a:pt x="4099" y="189"/>
                    <a:pt x="3807" y="24"/>
                    <a:pt x="3521" y="3"/>
                  </a:cubicBezTo>
                  <a:cubicBezTo>
                    <a:pt x="3497" y="2"/>
                    <a:pt x="3473" y="1"/>
                    <a:pt x="3449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2"/>
          <p:cNvSpPr txBox="1">
            <a:spLocks noGrp="1"/>
          </p:cNvSpPr>
          <p:nvPr>
            <p:ph type="ctrTitle"/>
          </p:nvPr>
        </p:nvSpPr>
        <p:spPr>
          <a:xfrm>
            <a:off x="2872654" y="1176081"/>
            <a:ext cx="4398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subTitle" idx="1"/>
          </p:nvPr>
        </p:nvSpPr>
        <p:spPr>
          <a:xfrm>
            <a:off x="3262800" y="3259181"/>
            <a:ext cx="3617700" cy="3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70" name="Google Shape;70;p2"/>
          <p:cNvGrpSpPr/>
          <p:nvPr/>
        </p:nvGrpSpPr>
        <p:grpSpPr>
          <a:xfrm>
            <a:off x="-465388" y="943244"/>
            <a:ext cx="1452956" cy="3257012"/>
            <a:chOff x="1577125" y="951200"/>
            <a:chExt cx="1105750" cy="2478700"/>
          </a:xfrm>
        </p:grpSpPr>
        <p:sp>
          <p:nvSpPr>
            <p:cNvPr id="71" name="Google Shape;71;p2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496067" y="-177376"/>
            <a:ext cx="1040589" cy="1909800"/>
            <a:chOff x="1986275" y="390525"/>
            <a:chExt cx="791925" cy="1453425"/>
          </a:xfrm>
        </p:grpSpPr>
        <p:sp>
          <p:nvSpPr>
            <p:cNvPr id="82" name="Google Shape;82;p2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305143" y="3997768"/>
            <a:ext cx="2741694" cy="1642631"/>
            <a:chOff x="1690100" y="4210450"/>
            <a:chExt cx="2086525" cy="1250100"/>
          </a:xfrm>
        </p:grpSpPr>
        <p:sp>
          <p:nvSpPr>
            <p:cNvPr id="92" name="Google Shape;92;p2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1415651" y="-409596"/>
            <a:ext cx="2229004" cy="1948629"/>
            <a:chOff x="2636425" y="520675"/>
            <a:chExt cx="1696350" cy="1482975"/>
          </a:xfrm>
        </p:grpSpPr>
        <p:sp>
          <p:nvSpPr>
            <p:cNvPr id="103" name="Google Shape;103;p2"/>
            <p:cNvSpPr/>
            <p:nvPr/>
          </p:nvSpPr>
          <p:spPr>
            <a:xfrm>
              <a:off x="3258925" y="698350"/>
              <a:ext cx="1073850" cy="1302900"/>
            </a:xfrm>
            <a:custGeom>
              <a:avLst/>
              <a:gdLst/>
              <a:ahLst/>
              <a:cxnLst/>
              <a:rect l="l" t="t" r="r" b="b"/>
              <a:pathLst>
                <a:path w="42954" h="52116" extrusionOk="0">
                  <a:moveTo>
                    <a:pt x="16522" y="22002"/>
                  </a:moveTo>
                  <a:cubicBezTo>
                    <a:pt x="16588" y="22002"/>
                    <a:pt x="16653" y="22006"/>
                    <a:pt x="16719" y="22013"/>
                  </a:cubicBezTo>
                  <a:cubicBezTo>
                    <a:pt x="17011" y="22053"/>
                    <a:pt x="17265" y="22151"/>
                    <a:pt x="17520" y="22346"/>
                  </a:cubicBezTo>
                  <a:cubicBezTo>
                    <a:pt x="18021" y="22722"/>
                    <a:pt x="18393" y="23438"/>
                    <a:pt x="18513" y="24189"/>
                  </a:cubicBezTo>
                  <a:cubicBezTo>
                    <a:pt x="18642" y="24970"/>
                    <a:pt x="18554" y="25845"/>
                    <a:pt x="18379" y="26765"/>
                  </a:cubicBezTo>
                  <a:cubicBezTo>
                    <a:pt x="18292" y="27226"/>
                    <a:pt x="18177" y="27699"/>
                    <a:pt x="18075" y="28165"/>
                  </a:cubicBezTo>
                  <a:cubicBezTo>
                    <a:pt x="18057" y="28235"/>
                    <a:pt x="18040" y="28305"/>
                    <a:pt x="18022" y="28375"/>
                  </a:cubicBezTo>
                  <a:lnTo>
                    <a:pt x="18009" y="28373"/>
                  </a:lnTo>
                  <a:cubicBezTo>
                    <a:pt x="17596" y="28306"/>
                    <a:pt x="17190" y="28193"/>
                    <a:pt x="16803" y="28033"/>
                  </a:cubicBezTo>
                  <a:cubicBezTo>
                    <a:pt x="16415" y="27877"/>
                    <a:pt x="16073" y="27693"/>
                    <a:pt x="15755" y="27454"/>
                  </a:cubicBezTo>
                  <a:cubicBezTo>
                    <a:pt x="15118" y="26979"/>
                    <a:pt x="14600" y="26319"/>
                    <a:pt x="14326" y="25607"/>
                  </a:cubicBezTo>
                  <a:cubicBezTo>
                    <a:pt x="14189" y="25252"/>
                    <a:pt x="14113" y="24884"/>
                    <a:pt x="14107" y="24528"/>
                  </a:cubicBezTo>
                  <a:cubicBezTo>
                    <a:pt x="14105" y="24351"/>
                    <a:pt x="14119" y="24174"/>
                    <a:pt x="14148" y="24000"/>
                  </a:cubicBezTo>
                  <a:cubicBezTo>
                    <a:pt x="14178" y="23840"/>
                    <a:pt x="14225" y="23684"/>
                    <a:pt x="14290" y="23535"/>
                  </a:cubicBezTo>
                  <a:cubicBezTo>
                    <a:pt x="14549" y="22929"/>
                    <a:pt x="15137" y="22384"/>
                    <a:pt x="15780" y="22146"/>
                  </a:cubicBezTo>
                  <a:cubicBezTo>
                    <a:pt x="16030" y="22051"/>
                    <a:pt x="16284" y="22002"/>
                    <a:pt x="16522" y="22002"/>
                  </a:cubicBezTo>
                  <a:close/>
                  <a:moveTo>
                    <a:pt x="42620" y="1"/>
                  </a:moveTo>
                  <a:cubicBezTo>
                    <a:pt x="42482" y="1"/>
                    <a:pt x="42360" y="94"/>
                    <a:pt x="42323" y="228"/>
                  </a:cubicBezTo>
                  <a:cubicBezTo>
                    <a:pt x="41267" y="4038"/>
                    <a:pt x="40150" y="7830"/>
                    <a:pt x="38625" y="11432"/>
                  </a:cubicBezTo>
                  <a:cubicBezTo>
                    <a:pt x="37105" y="15029"/>
                    <a:pt x="35165" y="18441"/>
                    <a:pt x="32594" y="21298"/>
                  </a:cubicBezTo>
                  <a:cubicBezTo>
                    <a:pt x="31325" y="22739"/>
                    <a:pt x="29888" y="24016"/>
                    <a:pt x="28342" y="25118"/>
                  </a:cubicBezTo>
                  <a:cubicBezTo>
                    <a:pt x="26784" y="26197"/>
                    <a:pt x="25106" y="27094"/>
                    <a:pt x="23332" y="27703"/>
                  </a:cubicBezTo>
                  <a:cubicBezTo>
                    <a:pt x="22442" y="28000"/>
                    <a:pt x="21543" y="28253"/>
                    <a:pt x="20643" y="28372"/>
                  </a:cubicBezTo>
                  <a:cubicBezTo>
                    <a:pt x="20503" y="28393"/>
                    <a:pt x="20363" y="28409"/>
                    <a:pt x="20224" y="28425"/>
                  </a:cubicBezTo>
                  <a:cubicBezTo>
                    <a:pt x="20322" y="28011"/>
                    <a:pt x="20414" y="27595"/>
                    <a:pt x="20501" y="27175"/>
                  </a:cubicBezTo>
                  <a:cubicBezTo>
                    <a:pt x="20701" y="26157"/>
                    <a:pt x="20852" y="25033"/>
                    <a:pt x="20671" y="23849"/>
                  </a:cubicBezTo>
                  <a:cubicBezTo>
                    <a:pt x="20576" y="23249"/>
                    <a:pt x="20396" y="22657"/>
                    <a:pt x="20103" y="22102"/>
                  </a:cubicBezTo>
                  <a:cubicBezTo>
                    <a:pt x="19812" y="21549"/>
                    <a:pt x="19412" y="21021"/>
                    <a:pt x="18876" y="20604"/>
                  </a:cubicBezTo>
                  <a:cubicBezTo>
                    <a:pt x="18356" y="20184"/>
                    <a:pt x="17657" y="19896"/>
                    <a:pt x="16968" y="19821"/>
                  </a:cubicBezTo>
                  <a:cubicBezTo>
                    <a:pt x="16825" y="19806"/>
                    <a:pt x="16681" y="19797"/>
                    <a:pt x="16536" y="19797"/>
                  </a:cubicBezTo>
                  <a:cubicBezTo>
                    <a:pt x="15995" y="19797"/>
                    <a:pt x="15473" y="19908"/>
                    <a:pt x="14997" y="20091"/>
                  </a:cubicBezTo>
                  <a:cubicBezTo>
                    <a:pt x="13798" y="20563"/>
                    <a:pt x="12816" y="21462"/>
                    <a:pt x="12285" y="22674"/>
                  </a:cubicBezTo>
                  <a:cubicBezTo>
                    <a:pt x="12153" y="22974"/>
                    <a:pt x="12060" y="23306"/>
                    <a:pt x="12001" y="23628"/>
                  </a:cubicBezTo>
                  <a:cubicBezTo>
                    <a:pt x="11949" y="23942"/>
                    <a:pt x="11926" y="24260"/>
                    <a:pt x="11932" y="24578"/>
                  </a:cubicBezTo>
                  <a:cubicBezTo>
                    <a:pt x="11948" y="25211"/>
                    <a:pt x="12084" y="25828"/>
                    <a:pt x="12306" y="26394"/>
                  </a:cubicBezTo>
                  <a:cubicBezTo>
                    <a:pt x="12756" y="27528"/>
                    <a:pt x="13523" y="28474"/>
                    <a:pt x="14471" y="29180"/>
                  </a:cubicBezTo>
                  <a:cubicBezTo>
                    <a:pt x="15381" y="29849"/>
                    <a:pt x="16416" y="30246"/>
                    <a:pt x="17461" y="30430"/>
                  </a:cubicBezTo>
                  <a:cubicBezTo>
                    <a:pt x="16991" y="31983"/>
                    <a:pt x="16415" y="33502"/>
                    <a:pt x="15736" y="34976"/>
                  </a:cubicBezTo>
                  <a:cubicBezTo>
                    <a:pt x="14928" y="36725"/>
                    <a:pt x="14009" y="38427"/>
                    <a:pt x="12945" y="40042"/>
                  </a:cubicBezTo>
                  <a:cubicBezTo>
                    <a:pt x="11879" y="41646"/>
                    <a:pt x="10701" y="43221"/>
                    <a:pt x="9443" y="44695"/>
                  </a:cubicBezTo>
                  <a:cubicBezTo>
                    <a:pt x="8814" y="45435"/>
                    <a:pt x="8144" y="46136"/>
                    <a:pt x="7464" y="46825"/>
                  </a:cubicBezTo>
                  <a:cubicBezTo>
                    <a:pt x="6776" y="47504"/>
                    <a:pt x="6053" y="48146"/>
                    <a:pt x="5296" y="48746"/>
                  </a:cubicBezTo>
                  <a:cubicBezTo>
                    <a:pt x="4533" y="49334"/>
                    <a:pt x="3739" y="49883"/>
                    <a:pt x="2901" y="50357"/>
                  </a:cubicBezTo>
                  <a:cubicBezTo>
                    <a:pt x="2056" y="50816"/>
                    <a:pt x="1177" y="51216"/>
                    <a:pt x="255" y="51510"/>
                  </a:cubicBezTo>
                  <a:lnTo>
                    <a:pt x="245" y="51513"/>
                  </a:lnTo>
                  <a:cubicBezTo>
                    <a:pt x="89" y="51564"/>
                    <a:pt x="0" y="51728"/>
                    <a:pt x="43" y="51887"/>
                  </a:cubicBezTo>
                  <a:cubicBezTo>
                    <a:pt x="80" y="52024"/>
                    <a:pt x="204" y="52115"/>
                    <a:pt x="342" y="52115"/>
                  </a:cubicBezTo>
                  <a:cubicBezTo>
                    <a:pt x="363" y="52115"/>
                    <a:pt x="384" y="52113"/>
                    <a:pt x="406" y="52109"/>
                  </a:cubicBezTo>
                  <a:cubicBezTo>
                    <a:pt x="1402" y="51891"/>
                    <a:pt x="2374" y="51575"/>
                    <a:pt x="3305" y="51162"/>
                  </a:cubicBezTo>
                  <a:cubicBezTo>
                    <a:pt x="4229" y="50733"/>
                    <a:pt x="5117" y="50229"/>
                    <a:pt x="5966" y="49669"/>
                  </a:cubicBezTo>
                  <a:cubicBezTo>
                    <a:pt x="7642" y="48518"/>
                    <a:pt x="9175" y="47176"/>
                    <a:pt x="10564" y="45711"/>
                  </a:cubicBezTo>
                  <a:cubicBezTo>
                    <a:pt x="11955" y="44244"/>
                    <a:pt x="13244" y="42711"/>
                    <a:pt x="14425" y="41054"/>
                  </a:cubicBezTo>
                  <a:cubicBezTo>
                    <a:pt x="15594" y="39401"/>
                    <a:pt x="16659" y="37662"/>
                    <a:pt x="17541" y="35829"/>
                  </a:cubicBezTo>
                  <a:cubicBezTo>
                    <a:pt x="18372" y="34128"/>
                    <a:pt x="19072" y="32367"/>
                    <a:pt x="19636" y="30560"/>
                  </a:cubicBezTo>
                  <a:cubicBezTo>
                    <a:pt x="20076" y="30538"/>
                    <a:pt x="20516" y="30491"/>
                    <a:pt x="20951" y="30421"/>
                  </a:cubicBezTo>
                  <a:cubicBezTo>
                    <a:pt x="22013" y="30259"/>
                    <a:pt x="23023" y="29957"/>
                    <a:pt x="24004" y="29611"/>
                  </a:cubicBezTo>
                  <a:cubicBezTo>
                    <a:pt x="25965" y="28902"/>
                    <a:pt x="27802" y="27889"/>
                    <a:pt x="29458" y="26663"/>
                  </a:cubicBezTo>
                  <a:cubicBezTo>
                    <a:pt x="31104" y="25423"/>
                    <a:pt x="32607" y="24010"/>
                    <a:pt x="33913" y="22442"/>
                  </a:cubicBezTo>
                  <a:cubicBezTo>
                    <a:pt x="35231" y="20884"/>
                    <a:pt x="36372" y="19187"/>
                    <a:pt x="37343" y="17411"/>
                  </a:cubicBezTo>
                  <a:cubicBezTo>
                    <a:pt x="37837" y="16528"/>
                    <a:pt x="38273" y="15618"/>
                    <a:pt x="38698" y="14704"/>
                  </a:cubicBezTo>
                  <a:cubicBezTo>
                    <a:pt x="39104" y="13783"/>
                    <a:pt x="39491" y="12854"/>
                    <a:pt x="39832" y="11910"/>
                  </a:cubicBezTo>
                  <a:cubicBezTo>
                    <a:pt x="41230" y="8146"/>
                    <a:pt x="42144" y="4257"/>
                    <a:pt x="42923" y="370"/>
                  </a:cubicBezTo>
                  <a:cubicBezTo>
                    <a:pt x="42954" y="212"/>
                    <a:pt x="42858" y="56"/>
                    <a:pt x="42702" y="13"/>
                  </a:cubicBezTo>
                  <a:cubicBezTo>
                    <a:pt x="42675" y="5"/>
                    <a:pt x="42648" y="1"/>
                    <a:pt x="42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36425" y="534950"/>
              <a:ext cx="667400" cy="1468700"/>
            </a:xfrm>
            <a:custGeom>
              <a:avLst/>
              <a:gdLst/>
              <a:ahLst/>
              <a:cxnLst/>
              <a:rect l="l" t="t" r="r" b="b"/>
              <a:pathLst>
                <a:path w="26696" h="58748" extrusionOk="0">
                  <a:moveTo>
                    <a:pt x="12869" y="0"/>
                  </a:moveTo>
                  <a:cubicBezTo>
                    <a:pt x="12839" y="2"/>
                    <a:pt x="12809" y="9"/>
                    <a:pt x="12780" y="19"/>
                  </a:cubicBezTo>
                  <a:lnTo>
                    <a:pt x="9341" y="1157"/>
                  </a:lnTo>
                  <a:lnTo>
                    <a:pt x="6558" y="2078"/>
                  </a:lnTo>
                  <a:lnTo>
                    <a:pt x="340" y="4137"/>
                  </a:lnTo>
                  <a:lnTo>
                    <a:pt x="335" y="4138"/>
                  </a:lnTo>
                  <a:cubicBezTo>
                    <a:pt x="289" y="4155"/>
                    <a:pt x="247" y="4179"/>
                    <a:pt x="211" y="4210"/>
                  </a:cubicBezTo>
                  <a:cubicBezTo>
                    <a:pt x="61" y="4324"/>
                    <a:pt x="0" y="4520"/>
                    <a:pt x="58" y="4698"/>
                  </a:cubicBezTo>
                  <a:lnTo>
                    <a:pt x="77" y="4755"/>
                  </a:lnTo>
                  <a:cubicBezTo>
                    <a:pt x="79" y="4762"/>
                    <a:pt x="80" y="4771"/>
                    <a:pt x="83" y="4780"/>
                  </a:cubicBezTo>
                  <a:lnTo>
                    <a:pt x="108" y="4852"/>
                  </a:lnTo>
                  <a:lnTo>
                    <a:pt x="213" y="5168"/>
                  </a:lnTo>
                  <a:cubicBezTo>
                    <a:pt x="220" y="5181"/>
                    <a:pt x="227" y="5193"/>
                    <a:pt x="234" y="5204"/>
                  </a:cubicBezTo>
                  <a:lnTo>
                    <a:pt x="15291" y="47547"/>
                  </a:lnTo>
                  <a:cubicBezTo>
                    <a:pt x="15325" y="47645"/>
                    <a:pt x="15385" y="47734"/>
                    <a:pt x="15465" y="47800"/>
                  </a:cubicBezTo>
                  <a:cubicBezTo>
                    <a:pt x="15474" y="47807"/>
                    <a:pt x="15484" y="47810"/>
                    <a:pt x="15491" y="47816"/>
                  </a:cubicBezTo>
                  <a:lnTo>
                    <a:pt x="17110" y="49749"/>
                  </a:lnTo>
                  <a:lnTo>
                    <a:pt x="17352" y="50035"/>
                  </a:lnTo>
                  <a:cubicBezTo>
                    <a:pt x="17611" y="50344"/>
                    <a:pt x="17888" y="50676"/>
                    <a:pt x="18176" y="51019"/>
                  </a:cubicBezTo>
                  <a:lnTo>
                    <a:pt x="18666" y="51604"/>
                  </a:lnTo>
                  <a:lnTo>
                    <a:pt x="19266" y="52320"/>
                  </a:lnTo>
                  <a:cubicBezTo>
                    <a:pt x="19394" y="52473"/>
                    <a:pt x="19523" y="52627"/>
                    <a:pt x="19652" y="52781"/>
                  </a:cubicBezTo>
                  <a:lnTo>
                    <a:pt x="20085" y="53299"/>
                  </a:lnTo>
                  <a:lnTo>
                    <a:pt x="20675" y="54002"/>
                  </a:lnTo>
                  <a:lnTo>
                    <a:pt x="21158" y="54578"/>
                  </a:lnTo>
                  <a:lnTo>
                    <a:pt x="22360" y="56013"/>
                  </a:lnTo>
                  <a:lnTo>
                    <a:pt x="22807" y="56546"/>
                  </a:lnTo>
                  <a:lnTo>
                    <a:pt x="22977" y="56749"/>
                  </a:lnTo>
                  <a:lnTo>
                    <a:pt x="23246" y="57070"/>
                  </a:lnTo>
                  <a:cubicBezTo>
                    <a:pt x="23651" y="57554"/>
                    <a:pt x="23969" y="57933"/>
                    <a:pt x="24162" y="58165"/>
                  </a:cubicBezTo>
                  <a:lnTo>
                    <a:pt x="24300" y="58329"/>
                  </a:lnTo>
                  <a:lnTo>
                    <a:pt x="24324" y="58357"/>
                  </a:lnTo>
                  <a:lnTo>
                    <a:pt x="24371" y="58414"/>
                  </a:lnTo>
                  <a:cubicBezTo>
                    <a:pt x="24461" y="58523"/>
                    <a:pt x="24573" y="58611"/>
                    <a:pt x="24700" y="58671"/>
                  </a:cubicBezTo>
                  <a:cubicBezTo>
                    <a:pt x="24739" y="58688"/>
                    <a:pt x="24779" y="58704"/>
                    <a:pt x="24820" y="58716"/>
                  </a:cubicBezTo>
                  <a:cubicBezTo>
                    <a:pt x="24894" y="58737"/>
                    <a:pt x="24969" y="58748"/>
                    <a:pt x="25045" y="58748"/>
                  </a:cubicBezTo>
                  <a:cubicBezTo>
                    <a:pt x="25171" y="58748"/>
                    <a:pt x="25296" y="58719"/>
                    <a:pt x="25410" y="58661"/>
                  </a:cubicBezTo>
                  <a:cubicBezTo>
                    <a:pt x="25659" y="58534"/>
                    <a:pt x="25847" y="58275"/>
                    <a:pt x="25868" y="57918"/>
                  </a:cubicBezTo>
                  <a:lnTo>
                    <a:pt x="25895" y="57444"/>
                  </a:lnTo>
                  <a:lnTo>
                    <a:pt x="26012" y="55438"/>
                  </a:lnTo>
                  <a:lnTo>
                    <a:pt x="26672" y="44062"/>
                  </a:lnTo>
                  <a:cubicBezTo>
                    <a:pt x="26674" y="44045"/>
                    <a:pt x="26670" y="44031"/>
                    <a:pt x="26670" y="44014"/>
                  </a:cubicBezTo>
                  <a:cubicBezTo>
                    <a:pt x="26695" y="43911"/>
                    <a:pt x="26692" y="43803"/>
                    <a:pt x="26659" y="43704"/>
                  </a:cubicBezTo>
                  <a:lnTo>
                    <a:pt x="13497" y="813"/>
                  </a:lnTo>
                  <a:cubicBezTo>
                    <a:pt x="13494" y="800"/>
                    <a:pt x="13497" y="786"/>
                    <a:pt x="13493" y="773"/>
                  </a:cubicBezTo>
                  <a:lnTo>
                    <a:pt x="13388" y="456"/>
                  </a:lnTo>
                  <a:lnTo>
                    <a:pt x="13365" y="383"/>
                  </a:lnTo>
                  <a:cubicBezTo>
                    <a:pt x="13363" y="374"/>
                    <a:pt x="13358" y="367"/>
                    <a:pt x="13355" y="359"/>
                  </a:cubicBezTo>
                  <a:lnTo>
                    <a:pt x="13336" y="302"/>
                  </a:lnTo>
                  <a:cubicBezTo>
                    <a:pt x="13276" y="124"/>
                    <a:pt x="13110" y="3"/>
                    <a:pt x="12923" y="2"/>
                  </a:cubicBezTo>
                  <a:cubicBezTo>
                    <a:pt x="12904" y="0"/>
                    <a:pt x="12887" y="0"/>
                    <a:pt x="1286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025600" y="1576775"/>
              <a:ext cx="296100" cy="426775"/>
            </a:xfrm>
            <a:custGeom>
              <a:avLst/>
              <a:gdLst/>
              <a:ahLst/>
              <a:cxnLst/>
              <a:rect l="l" t="t" r="r" b="b"/>
              <a:pathLst>
                <a:path w="11844" h="17071" extrusionOk="0">
                  <a:moveTo>
                    <a:pt x="6992" y="0"/>
                  </a:moveTo>
                  <a:cubicBezTo>
                    <a:pt x="6985" y="0"/>
                    <a:pt x="6977" y="0"/>
                    <a:pt x="6969" y="0"/>
                  </a:cubicBezTo>
                  <a:cubicBezTo>
                    <a:pt x="4355" y="8"/>
                    <a:pt x="1982" y="1563"/>
                    <a:pt x="587" y="3938"/>
                  </a:cubicBezTo>
                  <a:cubicBezTo>
                    <a:pt x="286" y="4451"/>
                    <a:pt x="1" y="5094"/>
                    <a:pt x="382" y="5603"/>
                  </a:cubicBezTo>
                  <a:lnTo>
                    <a:pt x="8719" y="16700"/>
                  </a:lnTo>
                  <a:cubicBezTo>
                    <a:pt x="8910" y="16954"/>
                    <a:pt x="9168" y="17070"/>
                    <a:pt x="9418" y="17070"/>
                  </a:cubicBezTo>
                  <a:cubicBezTo>
                    <a:pt x="9812" y="17070"/>
                    <a:pt x="10184" y="16782"/>
                    <a:pt x="10240" y="16285"/>
                  </a:cubicBezTo>
                  <a:lnTo>
                    <a:pt x="11779" y="2491"/>
                  </a:lnTo>
                  <a:cubicBezTo>
                    <a:pt x="11843" y="1914"/>
                    <a:pt x="11407" y="1582"/>
                    <a:pt x="11027" y="1300"/>
                  </a:cubicBezTo>
                  <a:cubicBezTo>
                    <a:pt x="10628" y="1004"/>
                    <a:pt x="10203" y="773"/>
                    <a:pt x="9760" y="583"/>
                  </a:cubicBezTo>
                  <a:cubicBezTo>
                    <a:pt x="8865" y="201"/>
                    <a:pt x="7922" y="0"/>
                    <a:pt x="6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025600" y="1612200"/>
              <a:ext cx="224025" cy="347925"/>
            </a:xfrm>
            <a:custGeom>
              <a:avLst/>
              <a:gdLst/>
              <a:ahLst/>
              <a:cxnLst/>
              <a:rect l="l" t="t" r="r" b="b"/>
              <a:pathLst>
                <a:path w="8961" h="13917" extrusionOk="0">
                  <a:moveTo>
                    <a:pt x="2830" y="0"/>
                  </a:moveTo>
                  <a:cubicBezTo>
                    <a:pt x="1945" y="656"/>
                    <a:pt x="1178" y="1516"/>
                    <a:pt x="587" y="2521"/>
                  </a:cubicBezTo>
                  <a:cubicBezTo>
                    <a:pt x="286" y="3034"/>
                    <a:pt x="1" y="3677"/>
                    <a:pt x="382" y="4186"/>
                  </a:cubicBezTo>
                  <a:lnTo>
                    <a:pt x="6736" y="12643"/>
                  </a:lnTo>
                  <a:lnTo>
                    <a:pt x="6736" y="12643"/>
                  </a:lnTo>
                  <a:cubicBezTo>
                    <a:pt x="6736" y="12643"/>
                    <a:pt x="6736" y="12643"/>
                    <a:pt x="6735" y="12643"/>
                  </a:cubicBezTo>
                  <a:lnTo>
                    <a:pt x="6735" y="12643"/>
                  </a:lnTo>
                  <a:lnTo>
                    <a:pt x="7693" y="13917"/>
                  </a:lnTo>
                  <a:lnTo>
                    <a:pt x="6736" y="12643"/>
                  </a:lnTo>
                  <a:lnTo>
                    <a:pt x="6736" y="12643"/>
                  </a:lnTo>
                  <a:cubicBezTo>
                    <a:pt x="6936" y="12665"/>
                    <a:pt x="7135" y="12676"/>
                    <a:pt x="7335" y="12676"/>
                  </a:cubicBezTo>
                  <a:cubicBezTo>
                    <a:pt x="7885" y="12676"/>
                    <a:pt x="8433" y="12594"/>
                    <a:pt x="8960" y="12430"/>
                  </a:cubicBezTo>
                  <a:cubicBezTo>
                    <a:pt x="6474" y="8583"/>
                    <a:pt x="4426" y="4364"/>
                    <a:pt x="283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193975" y="1901675"/>
              <a:ext cx="96800" cy="101850"/>
            </a:xfrm>
            <a:custGeom>
              <a:avLst/>
              <a:gdLst/>
              <a:ahLst/>
              <a:cxnLst/>
              <a:rect l="l" t="t" r="r" b="b"/>
              <a:pathLst>
                <a:path w="3872" h="4074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3413" y="348"/>
                    <a:pt x="2901" y="622"/>
                    <a:pt x="2357" y="810"/>
                  </a:cubicBezTo>
                  <a:cubicBezTo>
                    <a:pt x="1797" y="1002"/>
                    <a:pt x="1205" y="1097"/>
                    <a:pt x="607" y="1097"/>
                  </a:cubicBezTo>
                  <a:cubicBezTo>
                    <a:pt x="405" y="1097"/>
                    <a:pt x="203" y="1086"/>
                    <a:pt x="0" y="1064"/>
                  </a:cubicBezTo>
                  <a:lnTo>
                    <a:pt x="0" y="1064"/>
                  </a:lnTo>
                  <a:lnTo>
                    <a:pt x="1984" y="3704"/>
                  </a:lnTo>
                  <a:cubicBezTo>
                    <a:pt x="2174" y="3957"/>
                    <a:pt x="2433" y="4074"/>
                    <a:pt x="2683" y="4074"/>
                  </a:cubicBezTo>
                  <a:cubicBezTo>
                    <a:pt x="3076" y="4074"/>
                    <a:pt x="3449" y="3785"/>
                    <a:pt x="3505" y="3288"/>
                  </a:cubicBezTo>
                  <a:lnTo>
                    <a:pt x="3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706350" y="520675"/>
              <a:ext cx="616050" cy="1199800"/>
            </a:xfrm>
            <a:custGeom>
              <a:avLst/>
              <a:gdLst/>
              <a:ahLst/>
              <a:cxnLst/>
              <a:rect l="l" t="t" r="r" b="b"/>
              <a:pathLst>
                <a:path w="24642" h="47992" extrusionOk="0">
                  <a:moveTo>
                    <a:pt x="13116" y="1"/>
                  </a:moveTo>
                  <a:cubicBezTo>
                    <a:pt x="13083" y="1"/>
                    <a:pt x="13049" y="5"/>
                    <a:pt x="13016" y="15"/>
                  </a:cubicBezTo>
                  <a:lnTo>
                    <a:pt x="369" y="3468"/>
                  </a:lnTo>
                  <a:cubicBezTo>
                    <a:pt x="130" y="3534"/>
                    <a:pt x="1" y="3817"/>
                    <a:pt x="84" y="4096"/>
                  </a:cubicBezTo>
                  <a:lnTo>
                    <a:pt x="12998" y="47609"/>
                  </a:lnTo>
                  <a:cubicBezTo>
                    <a:pt x="13072" y="47857"/>
                    <a:pt x="13269" y="47991"/>
                    <a:pt x="13457" y="47991"/>
                  </a:cubicBezTo>
                  <a:cubicBezTo>
                    <a:pt x="13606" y="47991"/>
                    <a:pt x="13750" y="47908"/>
                    <a:pt x="13825" y="47732"/>
                  </a:cubicBezTo>
                  <a:lnTo>
                    <a:pt x="15142" y="44621"/>
                  </a:lnTo>
                  <a:cubicBezTo>
                    <a:pt x="15272" y="44315"/>
                    <a:pt x="15535" y="44152"/>
                    <a:pt x="15812" y="44152"/>
                  </a:cubicBezTo>
                  <a:cubicBezTo>
                    <a:pt x="16013" y="44152"/>
                    <a:pt x="16221" y="44238"/>
                    <a:pt x="16393" y="44417"/>
                  </a:cubicBezTo>
                  <a:lnTo>
                    <a:pt x="18134" y="46230"/>
                  </a:lnTo>
                  <a:cubicBezTo>
                    <a:pt x="18308" y="46410"/>
                    <a:pt x="18516" y="46494"/>
                    <a:pt x="18715" y="46494"/>
                  </a:cubicBezTo>
                  <a:cubicBezTo>
                    <a:pt x="19042" y="46494"/>
                    <a:pt x="19345" y="46267"/>
                    <a:pt x="19436" y="45867"/>
                  </a:cubicBezTo>
                  <a:lnTo>
                    <a:pt x="20036" y="43221"/>
                  </a:lnTo>
                  <a:cubicBezTo>
                    <a:pt x="20125" y="42825"/>
                    <a:pt x="20428" y="42593"/>
                    <a:pt x="20757" y="42593"/>
                  </a:cubicBezTo>
                  <a:cubicBezTo>
                    <a:pt x="20921" y="42593"/>
                    <a:pt x="21091" y="42651"/>
                    <a:pt x="21246" y="42775"/>
                  </a:cubicBezTo>
                  <a:lnTo>
                    <a:pt x="23892" y="44890"/>
                  </a:lnTo>
                  <a:cubicBezTo>
                    <a:pt x="23980" y="44960"/>
                    <a:pt x="24073" y="44991"/>
                    <a:pt x="24161" y="44991"/>
                  </a:cubicBezTo>
                  <a:cubicBezTo>
                    <a:pt x="24422" y="44991"/>
                    <a:pt x="24641" y="44719"/>
                    <a:pt x="24555" y="44375"/>
                  </a:cubicBezTo>
                  <a:lnTo>
                    <a:pt x="13580" y="409"/>
                  </a:lnTo>
                  <a:cubicBezTo>
                    <a:pt x="13520" y="167"/>
                    <a:pt x="13322" y="1"/>
                    <a:pt x="13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706350" y="583100"/>
              <a:ext cx="394100" cy="1137375"/>
            </a:xfrm>
            <a:custGeom>
              <a:avLst/>
              <a:gdLst/>
              <a:ahLst/>
              <a:cxnLst/>
              <a:rect l="l" t="t" r="r" b="b"/>
              <a:pathLst>
                <a:path w="15764" h="45495" extrusionOk="0">
                  <a:moveTo>
                    <a:pt x="3926" y="0"/>
                  </a:moveTo>
                  <a:lnTo>
                    <a:pt x="369" y="971"/>
                  </a:lnTo>
                  <a:cubicBezTo>
                    <a:pt x="130" y="1037"/>
                    <a:pt x="1" y="1320"/>
                    <a:pt x="84" y="1599"/>
                  </a:cubicBezTo>
                  <a:lnTo>
                    <a:pt x="12998" y="45112"/>
                  </a:lnTo>
                  <a:cubicBezTo>
                    <a:pt x="13072" y="45361"/>
                    <a:pt x="13269" y="45495"/>
                    <a:pt x="13458" y="45495"/>
                  </a:cubicBezTo>
                  <a:cubicBezTo>
                    <a:pt x="13606" y="45495"/>
                    <a:pt x="13750" y="45412"/>
                    <a:pt x="13825" y="45236"/>
                  </a:cubicBezTo>
                  <a:lnTo>
                    <a:pt x="15142" y="42125"/>
                  </a:lnTo>
                  <a:cubicBezTo>
                    <a:pt x="15265" y="41837"/>
                    <a:pt x="15504" y="41676"/>
                    <a:pt x="15763" y="41659"/>
                  </a:cubicBezTo>
                  <a:lnTo>
                    <a:pt x="3926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944350" y="520700"/>
              <a:ext cx="378050" cy="1124800"/>
            </a:xfrm>
            <a:custGeom>
              <a:avLst/>
              <a:gdLst/>
              <a:ahLst/>
              <a:cxnLst/>
              <a:rect l="l" t="t" r="r" b="b"/>
              <a:pathLst>
                <a:path w="15122" h="44992" extrusionOk="0">
                  <a:moveTo>
                    <a:pt x="3595" y="0"/>
                  </a:moveTo>
                  <a:cubicBezTo>
                    <a:pt x="3562" y="0"/>
                    <a:pt x="3529" y="5"/>
                    <a:pt x="3496" y="14"/>
                  </a:cubicBezTo>
                  <a:lnTo>
                    <a:pt x="0" y="968"/>
                  </a:lnTo>
                  <a:lnTo>
                    <a:pt x="11160" y="42598"/>
                  </a:lnTo>
                  <a:cubicBezTo>
                    <a:pt x="11185" y="42595"/>
                    <a:pt x="11211" y="42593"/>
                    <a:pt x="11238" y="42593"/>
                  </a:cubicBezTo>
                  <a:cubicBezTo>
                    <a:pt x="11401" y="42593"/>
                    <a:pt x="11572" y="42650"/>
                    <a:pt x="11727" y="42774"/>
                  </a:cubicBezTo>
                  <a:lnTo>
                    <a:pt x="14372" y="44890"/>
                  </a:lnTo>
                  <a:cubicBezTo>
                    <a:pt x="14460" y="44960"/>
                    <a:pt x="14553" y="44992"/>
                    <a:pt x="14641" y="44992"/>
                  </a:cubicBezTo>
                  <a:cubicBezTo>
                    <a:pt x="14902" y="44992"/>
                    <a:pt x="15121" y="44719"/>
                    <a:pt x="15035" y="44375"/>
                  </a:cubicBezTo>
                  <a:lnTo>
                    <a:pt x="4060" y="409"/>
                  </a:lnTo>
                  <a:cubicBezTo>
                    <a:pt x="4000" y="166"/>
                    <a:pt x="3801" y="0"/>
                    <a:pt x="359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193975" y="1922950"/>
              <a:ext cx="88950" cy="80600"/>
            </a:xfrm>
            <a:custGeom>
              <a:avLst/>
              <a:gdLst/>
              <a:ahLst/>
              <a:cxnLst/>
              <a:rect l="l" t="t" r="r" b="b"/>
              <a:pathLst>
                <a:path w="3558" h="3224" extrusionOk="0">
                  <a:moveTo>
                    <a:pt x="2225" y="0"/>
                  </a:moveTo>
                  <a:cubicBezTo>
                    <a:pt x="1698" y="164"/>
                    <a:pt x="1150" y="246"/>
                    <a:pt x="600" y="246"/>
                  </a:cubicBezTo>
                  <a:cubicBezTo>
                    <a:pt x="400" y="246"/>
                    <a:pt x="200" y="235"/>
                    <a:pt x="0" y="213"/>
                  </a:cubicBezTo>
                  <a:lnTo>
                    <a:pt x="0" y="213"/>
                  </a:lnTo>
                  <a:lnTo>
                    <a:pt x="958" y="1487"/>
                  </a:lnTo>
                  <a:lnTo>
                    <a:pt x="1076" y="1644"/>
                  </a:lnTo>
                  <a:cubicBezTo>
                    <a:pt x="1084" y="1656"/>
                    <a:pt x="1094" y="1668"/>
                    <a:pt x="1103" y="1679"/>
                  </a:cubicBezTo>
                  <a:lnTo>
                    <a:pt x="1227" y="1846"/>
                  </a:lnTo>
                  <a:lnTo>
                    <a:pt x="1569" y="2300"/>
                  </a:lnTo>
                  <a:lnTo>
                    <a:pt x="1654" y="2413"/>
                  </a:lnTo>
                  <a:lnTo>
                    <a:pt x="1720" y="2502"/>
                  </a:lnTo>
                  <a:lnTo>
                    <a:pt x="1917" y="2764"/>
                  </a:lnTo>
                  <a:lnTo>
                    <a:pt x="1940" y="2793"/>
                  </a:lnTo>
                  <a:lnTo>
                    <a:pt x="1984" y="2853"/>
                  </a:lnTo>
                  <a:cubicBezTo>
                    <a:pt x="2175" y="3107"/>
                    <a:pt x="2433" y="3223"/>
                    <a:pt x="2683" y="3223"/>
                  </a:cubicBezTo>
                  <a:cubicBezTo>
                    <a:pt x="3076" y="3223"/>
                    <a:pt x="3449" y="2934"/>
                    <a:pt x="3505" y="2437"/>
                  </a:cubicBezTo>
                  <a:lnTo>
                    <a:pt x="3557" y="1966"/>
                  </a:lnTo>
                  <a:cubicBezTo>
                    <a:pt x="3100" y="1323"/>
                    <a:pt x="2656" y="667"/>
                    <a:pt x="22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706275" y="520675"/>
              <a:ext cx="343875" cy="120450"/>
            </a:xfrm>
            <a:custGeom>
              <a:avLst/>
              <a:gdLst/>
              <a:ahLst/>
              <a:cxnLst/>
              <a:rect l="l" t="t" r="r" b="b"/>
              <a:pathLst>
                <a:path w="13755" h="4818" extrusionOk="0">
                  <a:moveTo>
                    <a:pt x="13131" y="1"/>
                  </a:moveTo>
                  <a:cubicBezTo>
                    <a:pt x="13092" y="1"/>
                    <a:pt x="13053" y="6"/>
                    <a:pt x="13013" y="17"/>
                  </a:cubicBezTo>
                  <a:lnTo>
                    <a:pt x="377" y="3467"/>
                  </a:lnTo>
                  <a:cubicBezTo>
                    <a:pt x="141" y="3532"/>
                    <a:pt x="1" y="3775"/>
                    <a:pt x="65" y="4013"/>
                  </a:cubicBezTo>
                  <a:lnTo>
                    <a:pt x="196" y="4491"/>
                  </a:lnTo>
                  <a:cubicBezTo>
                    <a:pt x="250" y="4688"/>
                    <a:pt x="429" y="4818"/>
                    <a:pt x="624" y="4818"/>
                  </a:cubicBezTo>
                  <a:cubicBezTo>
                    <a:pt x="663" y="4818"/>
                    <a:pt x="703" y="4813"/>
                    <a:pt x="742" y="4802"/>
                  </a:cubicBezTo>
                  <a:lnTo>
                    <a:pt x="13377" y="1352"/>
                  </a:lnTo>
                  <a:cubicBezTo>
                    <a:pt x="13615" y="1287"/>
                    <a:pt x="13754" y="1042"/>
                    <a:pt x="13689" y="806"/>
                  </a:cubicBezTo>
                  <a:lnTo>
                    <a:pt x="13559" y="327"/>
                  </a:lnTo>
                  <a:cubicBezTo>
                    <a:pt x="13505" y="130"/>
                    <a:pt x="13326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7821035" y="2622152"/>
            <a:ext cx="1516586" cy="2882555"/>
            <a:chOff x="4949150" y="3435000"/>
            <a:chExt cx="1154175" cy="2193725"/>
          </a:xfrm>
        </p:grpSpPr>
        <p:sp>
          <p:nvSpPr>
            <p:cNvPr id="114" name="Google Shape;114;p2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2"/>
          <p:cNvGrpSpPr/>
          <p:nvPr/>
        </p:nvGrpSpPr>
        <p:grpSpPr>
          <a:xfrm>
            <a:off x="8665459" y="1927334"/>
            <a:ext cx="340589" cy="570867"/>
            <a:chOff x="5268375" y="3348400"/>
            <a:chExt cx="259200" cy="434450"/>
          </a:xfrm>
        </p:grpSpPr>
        <p:sp>
          <p:nvSpPr>
            <p:cNvPr id="136" name="Google Shape;136;p2"/>
            <p:cNvSpPr/>
            <p:nvPr/>
          </p:nvSpPr>
          <p:spPr>
            <a:xfrm>
              <a:off x="5268375" y="3359525"/>
              <a:ext cx="243725" cy="423325"/>
            </a:xfrm>
            <a:custGeom>
              <a:avLst/>
              <a:gdLst/>
              <a:ahLst/>
              <a:cxnLst/>
              <a:rect l="l" t="t" r="r" b="b"/>
              <a:pathLst>
                <a:path w="9749" h="16933" extrusionOk="0">
                  <a:moveTo>
                    <a:pt x="2973" y="1"/>
                  </a:moveTo>
                  <a:cubicBezTo>
                    <a:pt x="2637" y="1"/>
                    <a:pt x="2299" y="57"/>
                    <a:pt x="1981" y="174"/>
                  </a:cubicBezTo>
                  <a:cubicBezTo>
                    <a:pt x="1348" y="395"/>
                    <a:pt x="799" y="856"/>
                    <a:pt x="465" y="1435"/>
                  </a:cubicBezTo>
                  <a:cubicBezTo>
                    <a:pt x="381" y="1579"/>
                    <a:pt x="316" y="1732"/>
                    <a:pt x="252" y="1884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7"/>
                    <a:pt x="12" y="2968"/>
                    <a:pt x="7" y="3274"/>
                  </a:cubicBezTo>
                  <a:cubicBezTo>
                    <a:pt x="1" y="4505"/>
                    <a:pt x="393" y="5597"/>
                    <a:pt x="681" y="6625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5" y="15667"/>
                  </a:cubicBezTo>
                  <a:cubicBezTo>
                    <a:pt x="5197" y="15876"/>
                    <a:pt x="5435" y="16066"/>
                    <a:pt x="5690" y="16234"/>
                  </a:cubicBezTo>
                  <a:cubicBezTo>
                    <a:pt x="5949" y="16398"/>
                    <a:pt x="6224" y="16537"/>
                    <a:pt x="6510" y="16648"/>
                  </a:cubicBezTo>
                  <a:cubicBezTo>
                    <a:pt x="6791" y="16755"/>
                    <a:pt x="7081" y="16849"/>
                    <a:pt x="7402" y="16898"/>
                  </a:cubicBezTo>
                  <a:cubicBezTo>
                    <a:pt x="7535" y="16917"/>
                    <a:pt x="7675" y="16932"/>
                    <a:pt x="7822" y="16932"/>
                  </a:cubicBezTo>
                  <a:cubicBezTo>
                    <a:pt x="8026" y="16932"/>
                    <a:pt x="8242" y="16904"/>
                    <a:pt x="8468" y="16817"/>
                  </a:cubicBezTo>
                  <a:cubicBezTo>
                    <a:pt x="8657" y="16743"/>
                    <a:pt x="8851" y="16619"/>
                    <a:pt x="8990" y="16454"/>
                  </a:cubicBezTo>
                  <a:cubicBezTo>
                    <a:pt x="9072" y="16368"/>
                    <a:pt x="9105" y="16304"/>
                    <a:pt x="9154" y="16233"/>
                  </a:cubicBezTo>
                  <a:cubicBezTo>
                    <a:pt x="9202" y="16166"/>
                    <a:pt x="9245" y="16093"/>
                    <a:pt x="9281" y="16018"/>
                  </a:cubicBezTo>
                  <a:cubicBezTo>
                    <a:pt x="9433" y="15732"/>
                    <a:pt x="9536" y="15421"/>
                    <a:pt x="9588" y="15101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4"/>
                    <a:pt x="9251" y="12171"/>
                    <a:pt x="9070" y="11662"/>
                  </a:cubicBezTo>
                  <a:cubicBezTo>
                    <a:pt x="8888" y="11142"/>
                    <a:pt x="8700" y="10621"/>
                    <a:pt x="8492" y="10106"/>
                  </a:cubicBezTo>
                  <a:cubicBezTo>
                    <a:pt x="8073" y="9070"/>
                    <a:pt x="7606" y="8071"/>
                    <a:pt x="6960" y="7100"/>
                  </a:cubicBezTo>
                  <a:cubicBezTo>
                    <a:pt x="6782" y="6851"/>
                    <a:pt x="6577" y="6622"/>
                    <a:pt x="6348" y="6419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7"/>
                    <a:pt x="5261" y="5894"/>
                    <a:pt x="5155" y="5894"/>
                  </a:cubicBezTo>
                  <a:cubicBezTo>
                    <a:pt x="4872" y="5894"/>
                    <a:pt x="4579" y="5988"/>
                    <a:pt x="4366" y="6140"/>
                  </a:cubicBezTo>
                  <a:cubicBezTo>
                    <a:pt x="4082" y="6338"/>
                    <a:pt x="3870" y="6571"/>
                    <a:pt x="3694" y="6848"/>
                  </a:cubicBezTo>
                  <a:cubicBezTo>
                    <a:pt x="3348" y="7402"/>
                    <a:pt x="3249" y="8043"/>
                    <a:pt x="3270" y="8634"/>
                  </a:cubicBezTo>
                  <a:cubicBezTo>
                    <a:pt x="3296" y="9229"/>
                    <a:pt x="3423" y="9798"/>
                    <a:pt x="3612" y="10338"/>
                  </a:cubicBezTo>
                  <a:cubicBezTo>
                    <a:pt x="3799" y="10877"/>
                    <a:pt x="4044" y="11395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4" y="13311"/>
                  </a:cubicBezTo>
                  <a:cubicBezTo>
                    <a:pt x="5718" y="13311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6" y="12769"/>
                  </a:lnTo>
                  <a:cubicBezTo>
                    <a:pt x="5474" y="12431"/>
                    <a:pt x="5165" y="11999"/>
                    <a:pt x="4905" y="11549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3" y="9624"/>
                    <a:pt x="4016" y="9114"/>
                    <a:pt x="4007" y="8616"/>
                  </a:cubicBezTo>
                  <a:cubicBezTo>
                    <a:pt x="4000" y="8120"/>
                    <a:pt x="4102" y="7638"/>
                    <a:pt x="4349" y="7266"/>
                  </a:cubicBezTo>
                  <a:cubicBezTo>
                    <a:pt x="4469" y="7085"/>
                    <a:pt x="4623" y="6927"/>
                    <a:pt x="4805" y="6806"/>
                  </a:cubicBezTo>
                  <a:cubicBezTo>
                    <a:pt x="4913" y="6740"/>
                    <a:pt x="5012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5" y="6820"/>
                    <a:pt x="5990" y="7193"/>
                    <a:pt x="6260" y="7593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4" y="9443"/>
                    <a:pt x="7461" y="9935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1"/>
                    <a:pt x="8522" y="12962"/>
                    <a:pt x="8609" y="13471"/>
                  </a:cubicBezTo>
                  <a:cubicBezTo>
                    <a:pt x="8696" y="13970"/>
                    <a:pt x="8724" y="14474"/>
                    <a:pt x="8637" y="14929"/>
                  </a:cubicBezTo>
                  <a:cubicBezTo>
                    <a:pt x="8601" y="15149"/>
                    <a:pt x="8527" y="15361"/>
                    <a:pt x="8420" y="15555"/>
                  </a:cubicBezTo>
                  <a:cubicBezTo>
                    <a:pt x="8397" y="15604"/>
                    <a:pt x="8369" y="15650"/>
                    <a:pt x="8337" y="15691"/>
                  </a:cubicBezTo>
                  <a:cubicBezTo>
                    <a:pt x="8309" y="15733"/>
                    <a:pt x="8274" y="15789"/>
                    <a:pt x="8257" y="15799"/>
                  </a:cubicBezTo>
                  <a:cubicBezTo>
                    <a:pt x="8221" y="15844"/>
                    <a:pt x="8174" y="15869"/>
                    <a:pt x="8112" y="15894"/>
                  </a:cubicBezTo>
                  <a:cubicBezTo>
                    <a:pt x="8043" y="15922"/>
                    <a:pt x="7949" y="15936"/>
                    <a:pt x="7841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7"/>
                    <a:pt x="6884" y="15707"/>
                  </a:cubicBezTo>
                  <a:cubicBezTo>
                    <a:pt x="6661" y="15618"/>
                    <a:pt x="6448" y="15507"/>
                    <a:pt x="6246" y="15379"/>
                  </a:cubicBezTo>
                  <a:cubicBezTo>
                    <a:pt x="6046" y="15244"/>
                    <a:pt x="5856" y="15093"/>
                    <a:pt x="5681" y="14926"/>
                  </a:cubicBezTo>
                  <a:cubicBezTo>
                    <a:pt x="4971" y="14241"/>
                    <a:pt x="4441" y="13310"/>
                    <a:pt x="3940" y="12366"/>
                  </a:cubicBezTo>
                  <a:cubicBezTo>
                    <a:pt x="2953" y="10477"/>
                    <a:pt x="2277" y="8430"/>
                    <a:pt x="1707" y="6336"/>
                  </a:cubicBezTo>
                  <a:cubicBezTo>
                    <a:pt x="1408" y="5272"/>
                    <a:pt x="1073" y="4258"/>
                    <a:pt x="1090" y="3290"/>
                  </a:cubicBezTo>
                  <a:cubicBezTo>
                    <a:pt x="1097" y="2809"/>
                    <a:pt x="1191" y="2343"/>
                    <a:pt x="1407" y="1983"/>
                  </a:cubicBezTo>
                  <a:cubicBezTo>
                    <a:pt x="1515" y="1802"/>
                    <a:pt x="1649" y="1638"/>
                    <a:pt x="1808" y="1499"/>
                  </a:cubicBezTo>
                  <a:cubicBezTo>
                    <a:pt x="1972" y="1371"/>
                    <a:pt x="2147" y="1247"/>
                    <a:pt x="2349" y="1183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0"/>
                  </a:cubicBezTo>
                  <a:cubicBezTo>
                    <a:pt x="3813" y="1224"/>
                    <a:pt x="4010" y="1328"/>
                    <a:pt x="4191" y="1455"/>
                  </a:cubicBezTo>
                  <a:cubicBezTo>
                    <a:pt x="4378" y="1586"/>
                    <a:pt x="4561" y="1751"/>
                    <a:pt x="4729" y="1927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6" y="6484"/>
                    <a:pt x="8392" y="8421"/>
                    <a:pt x="9116" y="10455"/>
                  </a:cubicBezTo>
                  <a:cubicBezTo>
                    <a:pt x="9161" y="10582"/>
                    <a:pt x="9280" y="10662"/>
                    <a:pt x="9407" y="10662"/>
                  </a:cubicBezTo>
                  <a:cubicBezTo>
                    <a:pt x="9437" y="10662"/>
                    <a:pt x="9468" y="10657"/>
                    <a:pt x="9498" y="10648"/>
                  </a:cubicBezTo>
                  <a:cubicBezTo>
                    <a:pt x="9657" y="10598"/>
                    <a:pt x="9749" y="10433"/>
                    <a:pt x="9706" y="10273"/>
                  </a:cubicBezTo>
                  <a:cubicBezTo>
                    <a:pt x="9132" y="8130"/>
                    <a:pt x="8226" y="6098"/>
                    <a:pt x="7259" y="4130"/>
                  </a:cubicBezTo>
                  <a:cubicBezTo>
                    <a:pt x="6782" y="3156"/>
                    <a:pt x="6302" y="2114"/>
                    <a:pt x="5487" y="1222"/>
                  </a:cubicBezTo>
                  <a:cubicBezTo>
                    <a:pt x="5280" y="1001"/>
                    <a:pt x="5059" y="794"/>
                    <a:pt x="4804" y="608"/>
                  </a:cubicBezTo>
                  <a:cubicBezTo>
                    <a:pt x="4540" y="418"/>
                    <a:pt x="4249" y="261"/>
                    <a:pt x="3937" y="159"/>
                  </a:cubicBezTo>
                  <a:cubicBezTo>
                    <a:pt x="3629" y="54"/>
                    <a:pt x="3302" y="1"/>
                    <a:pt x="297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283850" y="334840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3" y="0"/>
                  </a:moveTo>
                  <a:cubicBezTo>
                    <a:pt x="2636" y="0"/>
                    <a:pt x="2299" y="57"/>
                    <a:pt x="1980" y="173"/>
                  </a:cubicBezTo>
                  <a:cubicBezTo>
                    <a:pt x="1347" y="395"/>
                    <a:pt x="799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4" y="2038"/>
                    <a:pt x="138" y="2196"/>
                    <a:pt x="112" y="2348"/>
                  </a:cubicBezTo>
                  <a:cubicBezTo>
                    <a:pt x="39" y="2656"/>
                    <a:pt x="11" y="2968"/>
                    <a:pt x="7" y="3273"/>
                  </a:cubicBezTo>
                  <a:cubicBezTo>
                    <a:pt x="0" y="4506"/>
                    <a:pt x="392" y="5597"/>
                    <a:pt x="679" y="6625"/>
                  </a:cubicBezTo>
                  <a:cubicBezTo>
                    <a:pt x="1265" y="8739"/>
                    <a:pt x="1973" y="10866"/>
                    <a:pt x="3020" y="12850"/>
                  </a:cubicBezTo>
                  <a:cubicBezTo>
                    <a:pt x="3547" y="13823"/>
                    <a:pt x="4105" y="14827"/>
                    <a:pt x="4975" y="15666"/>
                  </a:cubicBezTo>
                  <a:cubicBezTo>
                    <a:pt x="5196" y="15876"/>
                    <a:pt x="5435" y="16065"/>
                    <a:pt x="5689" y="16233"/>
                  </a:cubicBezTo>
                  <a:cubicBezTo>
                    <a:pt x="5948" y="16398"/>
                    <a:pt x="6222" y="16537"/>
                    <a:pt x="6509" y="16648"/>
                  </a:cubicBezTo>
                  <a:cubicBezTo>
                    <a:pt x="6791" y="16755"/>
                    <a:pt x="7080" y="16848"/>
                    <a:pt x="7401" y="16897"/>
                  </a:cubicBezTo>
                  <a:cubicBezTo>
                    <a:pt x="7534" y="16916"/>
                    <a:pt x="7675" y="16931"/>
                    <a:pt x="7822" y="16931"/>
                  </a:cubicBezTo>
                  <a:cubicBezTo>
                    <a:pt x="8025" y="16931"/>
                    <a:pt x="8241" y="16902"/>
                    <a:pt x="8467" y="16816"/>
                  </a:cubicBezTo>
                  <a:cubicBezTo>
                    <a:pt x="8657" y="16742"/>
                    <a:pt x="8851" y="16619"/>
                    <a:pt x="8989" y="16453"/>
                  </a:cubicBezTo>
                  <a:cubicBezTo>
                    <a:pt x="9071" y="16367"/>
                    <a:pt x="9103" y="16304"/>
                    <a:pt x="9153" y="16233"/>
                  </a:cubicBezTo>
                  <a:cubicBezTo>
                    <a:pt x="9201" y="16164"/>
                    <a:pt x="9243" y="16093"/>
                    <a:pt x="9280" y="16018"/>
                  </a:cubicBezTo>
                  <a:cubicBezTo>
                    <a:pt x="9432" y="15732"/>
                    <a:pt x="9536" y="15421"/>
                    <a:pt x="9588" y="15101"/>
                  </a:cubicBezTo>
                  <a:cubicBezTo>
                    <a:pt x="9694" y="14478"/>
                    <a:pt x="9642" y="13874"/>
                    <a:pt x="9538" y="13301"/>
                  </a:cubicBezTo>
                  <a:cubicBezTo>
                    <a:pt x="9433" y="12733"/>
                    <a:pt x="9250" y="12171"/>
                    <a:pt x="9069" y="11661"/>
                  </a:cubicBezTo>
                  <a:cubicBezTo>
                    <a:pt x="8889" y="11141"/>
                    <a:pt x="8699" y="10621"/>
                    <a:pt x="8491" y="10105"/>
                  </a:cubicBezTo>
                  <a:cubicBezTo>
                    <a:pt x="8072" y="9070"/>
                    <a:pt x="7605" y="8071"/>
                    <a:pt x="6958" y="7100"/>
                  </a:cubicBezTo>
                  <a:cubicBezTo>
                    <a:pt x="6782" y="6850"/>
                    <a:pt x="6577" y="6621"/>
                    <a:pt x="6347" y="6419"/>
                  </a:cubicBezTo>
                  <a:cubicBezTo>
                    <a:pt x="6109" y="6215"/>
                    <a:pt x="5825" y="6024"/>
                    <a:pt x="5462" y="5934"/>
                  </a:cubicBezTo>
                  <a:cubicBezTo>
                    <a:pt x="5364" y="5907"/>
                    <a:pt x="5260" y="5894"/>
                    <a:pt x="5155" y="5894"/>
                  </a:cubicBezTo>
                  <a:cubicBezTo>
                    <a:pt x="4872" y="5894"/>
                    <a:pt x="4579" y="5988"/>
                    <a:pt x="4366" y="6139"/>
                  </a:cubicBezTo>
                  <a:cubicBezTo>
                    <a:pt x="4081" y="6338"/>
                    <a:pt x="3869" y="6571"/>
                    <a:pt x="3693" y="6847"/>
                  </a:cubicBezTo>
                  <a:cubicBezTo>
                    <a:pt x="3347" y="7402"/>
                    <a:pt x="3248" y="8043"/>
                    <a:pt x="3269" y="8633"/>
                  </a:cubicBezTo>
                  <a:cubicBezTo>
                    <a:pt x="3295" y="9227"/>
                    <a:pt x="3423" y="9798"/>
                    <a:pt x="3611" y="10338"/>
                  </a:cubicBezTo>
                  <a:cubicBezTo>
                    <a:pt x="3799" y="10877"/>
                    <a:pt x="4042" y="11396"/>
                    <a:pt x="4340" y="11883"/>
                  </a:cubicBezTo>
                  <a:cubicBezTo>
                    <a:pt x="4636" y="12369"/>
                    <a:pt x="4978" y="12831"/>
                    <a:pt x="5424" y="13230"/>
                  </a:cubicBezTo>
                  <a:cubicBezTo>
                    <a:pt x="5484" y="13284"/>
                    <a:pt x="5558" y="13310"/>
                    <a:pt x="5632" y="13310"/>
                  </a:cubicBezTo>
                  <a:cubicBezTo>
                    <a:pt x="5716" y="13310"/>
                    <a:pt x="5800" y="13276"/>
                    <a:pt x="5861" y="13209"/>
                  </a:cubicBezTo>
                  <a:cubicBezTo>
                    <a:pt x="5975" y="13084"/>
                    <a:pt x="5967" y="12889"/>
                    <a:pt x="5841" y="12774"/>
                  </a:cubicBezTo>
                  <a:lnTo>
                    <a:pt x="5835" y="12769"/>
                  </a:lnTo>
                  <a:cubicBezTo>
                    <a:pt x="5474" y="12430"/>
                    <a:pt x="5164" y="11999"/>
                    <a:pt x="4905" y="11547"/>
                  </a:cubicBezTo>
                  <a:cubicBezTo>
                    <a:pt x="4644" y="11095"/>
                    <a:pt x="4432" y="10616"/>
                    <a:pt x="4272" y="10119"/>
                  </a:cubicBezTo>
                  <a:cubicBezTo>
                    <a:pt x="4112" y="9624"/>
                    <a:pt x="4015" y="9114"/>
                    <a:pt x="4006" y="8616"/>
                  </a:cubicBezTo>
                  <a:cubicBezTo>
                    <a:pt x="4000" y="8120"/>
                    <a:pt x="4101" y="7638"/>
                    <a:pt x="4347" y="7266"/>
                  </a:cubicBezTo>
                  <a:cubicBezTo>
                    <a:pt x="4468" y="7084"/>
                    <a:pt x="4623" y="6927"/>
                    <a:pt x="4803" y="6806"/>
                  </a:cubicBezTo>
                  <a:cubicBezTo>
                    <a:pt x="4912" y="6740"/>
                    <a:pt x="5011" y="6705"/>
                    <a:pt x="5118" y="6705"/>
                  </a:cubicBezTo>
                  <a:cubicBezTo>
                    <a:pt x="5166" y="6705"/>
                    <a:pt x="5216" y="6712"/>
                    <a:pt x="5268" y="6727"/>
                  </a:cubicBezTo>
                  <a:cubicBezTo>
                    <a:pt x="5615" y="6820"/>
                    <a:pt x="5989" y="7193"/>
                    <a:pt x="6260" y="7592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2" y="9443"/>
                    <a:pt x="7461" y="9935"/>
                    <a:pt x="7655" y="10436"/>
                  </a:cubicBezTo>
                  <a:cubicBezTo>
                    <a:pt x="7848" y="10935"/>
                    <a:pt x="8025" y="11445"/>
                    <a:pt x="8196" y="11959"/>
                  </a:cubicBezTo>
                  <a:cubicBezTo>
                    <a:pt x="8373" y="12481"/>
                    <a:pt x="8522" y="12962"/>
                    <a:pt x="8609" y="13469"/>
                  </a:cubicBezTo>
                  <a:cubicBezTo>
                    <a:pt x="8694" y="13969"/>
                    <a:pt x="8722" y="14474"/>
                    <a:pt x="8635" y="14929"/>
                  </a:cubicBezTo>
                  <a:cubicBezTo>
                    <a:pt x="8599" y="15149"/>
                    <a:pt x="8526" y="15360"/>
                    <a:pt x="8419" y="15556"/>
                  </a:cubicBezTo>
                  <a:cubicBezTo>
                    <a:pt x="8396" y="15604"/>
                    <a:pt x="8368" y="15648"/>
                    <a:pt x="8336" y="15691"/>
                  </a:cubicBezTo>
                  <a:cubicBezTo>
                    <a:pt x="8306" y="15732"/>
                    <a:pt x="8272" y="15789"/>
                    <a:pt x="8256" y="15798"/>
                  </a:cubicBezTo>
                  <a:cubicBezTo>
                    <a:pt x="8220" y="15844"/>
                    <a:pt x="8173" y="15869"/>
                    <a:pt x="8111" y="15894"/>
                  </a:cubicBezTo>
                  <a:cubicBezTo>
                    <a:pt x="8041" y="15922"/>
                    <a:pt x="7946" y="15935"/>
                    <a:pt x="7838" y="15935"/>
                  </a:cubicBezTo>
                  <a:cubicBezTo>
                    <a:pt x="7752" y="15935"/>
                    <a:pt x="7657" y="15927"/>
                    <a:pt x="7561" y="15910"/>
                  </a:cubicBezTo>
                  <a:cubicBezTo>
                    <a:pt x="7342" y="15875"/>
                    <a:pt x="7109" y="15797"/>
                    <a:pt x="6882" y="15707"/>
                  </a:cubicBezTo>
                  <a:cubicBezTo>
                    <a:pt x="6660" y="15618"/>
                    <a:pt x="6447" y="15507"/>
                    <a:pt x="6244" y="15379"/>
                  </a:cubicBezTo>
                  <a:cubicBezTo>
                    <a:pt x="6044" y="15244"/>
                    <a:pt x="5855" y="15092"/>
                    <a:pt x="5680" y="14926"/>
                  </a:cubicBezTo>
                  <a:cubicBezTo>
                    <a:pt x="4970" y="14241"/>
                    <a:pt x="4439" y="13310"/>
                    <a:pt x="3937" y="12366"/>
                  </a:cubicBezTo>
                  <a:cubicBezTo>
                    <a:pt x="2950" y="10477"/>
                    <a:pt x="2276" y="8430"/>
                    <a:pt x="1706" y="6336"/>
                  </a:cubicBezTo>
                  <a:cubicBezTo>
                    <a:pt x="1406" y="5272"/>
                    <a:pt x="1072" y="4258"/>
                    <a:pt x="1087" y="3290"/>
                  </a:cubicBezTo>
                  <a:cubicBezTo>
                    <a:pt x="1096" y="2809"/>
                    <a:pt x="1190" y="2343"/>
                    <a:pt x="1405" y="1982"/>
                  </a:cubicBezTo>
                  <a:cubicBezTo>
                    <a:pt x="1514" y="1801"/>
                    <a:pt x="1648" y="1638"/>
                    <a:pt x="1807" y="1499"/>
                  </a:cubicBezTo>
                  <a:cubicBezTo>
                    <a:pt x="1971" y="1371"/>
                    <a:pt x="2146" y="1247"/>
                    <a:pt x="2348" y="1182"/>
                  </a:cubicBezTo>
                  <a:cubicBezTo>
                    <a:pt x="2554" y="1103"/>
                    <a:pt x="2777" y="1065"/>
                    <a:pt x="3001" y="1065"/>
                  </a:cubicBezTo>
                  <a:cubicBezTo>
                    <a:pt x="3205" y="1065"/>
                    <a:pt x="3410" y="1097"/>
                    <a:pt x="3605" y="1160"/>
                  </a:cubicBezTo>
                  <a:cubicBezTo>
                    <a:pt x="3812" y="1225"/>
                    <a:pt x="4007" y="1327"/>
                    <a:pt x="4190" y="1455"/>
                  </a:cubicBezTo>
                  <a:cubicBezTo>
                    <a:pt x="4377" y="1586"/>
                    <a:pt x="4560" y="1751"/>
                    <a:pt x="4728" y="1928"/>
                  </a:cubicBezTo>
                  <a:cubicBezTo>
                    <a:pt x="5400" y="2650"/>
                    <a:pt x="5888" y="3604"/>
                    <a:pt x="6406" y="4565"/>
                  </a:cubicBezTo>
                  <a:cubicBezTo>
                    <a:pt x="7425" y="6484"/>
                    <a:pt x="8390" y="8421"/>
                    <a:pt x="9114" y="10454"/>
                  </a:cubicBezTo>
                  <a:lnTo>
                    <a:pt x="9115" y="10455"/>
                  </a:lnTo>
                  <a:cubicBezTo>
                    <a:pt x="9159" y="10582"/>
                    <a:pt x="9278" y="10662"/>
                    <a:pt x="9405" y="10662"/>
                  </a:cubicBezTo>
                  <a:cubicBezTo>
                    <a:pt x="9436" y="10662"/>
                    <a:pt x="9467" y="10657"/>
                    <a:pt x="9498" y="10648"/>
                  </a:cubicBezTo>
                  <a:cubicBezTo>
                    <a:pt x="9657" y="10598"/>
                    <a:pt x="9748" y="10432"/>
                    <a:pt x="9705" y="10273"/>
                  </a:cubicBezTo>
                  <a:cubicBezTo>
                    <a:pt x="9131" y="8130"/>
                    <a:pt x="8225" y="6097"/>
                    <a:pt x="7259" y="4131"/>
                  </a:cubicBezTo>
                  <a:cubicBezTo>
                    <a:pt x="6782" y="3156"/>
                    <a:pt x="6302" y="2114"/>
                    <a:pt x="5486" y="1222"/>
                  </a:cubicBezTo>
                  <a:cubicBezTo>
                    <a:pt x="5279" y="1001"/>
                    <a:pt x="5059" y="794"/>
                    <a:pt x="4802" y="608"/>
                  </a:cubicBezTo>
                  <a:cubicBezTo>
                    <a:pt x="4540" y="418"/>
                    <a:pt x="4249" y="261"/>
                    <a:pt x="3935" y="157"/>
                  </a:cubicBezTo>
                  <a:cubicBezTo>
                    <a:pt x="3628" y="54"/>
                    <a:pt x="330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1446225" y="2806940"/>
            <a:ext cx="340786" cy="570834"/>
            <a:chOff x="2002900" y="3914700"/>
            <a:chExt cx="259350" cy="434425"/>
          </a:xfrm>
        </p:grpSpPr>
        <p:sp>
          <p:nvSpPr>
            <p:cNvPr id="139" name="Google Shape;139;p2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2113485" y="1866901"/>
            <a:ext cx="340589" cy="570900"/>
            <a:chOff x="4347400" y="1195150"/>
            <a:chExt cx="259200" cy="434475"/>
          </a:xfrm>
        </p:grpSpPr>
        <p:sp>
          <p:nvSpPr>
            <p:cNvPr id="142" name="Google Shape;142;p2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2"/>
          <p:cNvGrpSpPr/>
          <p:nvPr/>
        </p:nvGrpSpPr>
        <p:grpSpPr>
          <a:xfrm>
            <a:off x="588714" y="3918056"/>
            <a:ext cx="354386" cy="578521"/>
            <a:chOff x="2254100" y="3662800"/>
            <a:chExt cx="269700" cy="440275"/>
          </a:xfrm>
        </p:grpSpPr>
        <p:sp>
          <p:nvSpPr>
            <p:cNvPr id="145" name="Google Shape;145;p2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2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_4_3"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0" name="Google Shape;2000;p36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01" name="Google Shape;2001;p36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02" name="Google Shape;2002;p3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3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3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3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3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3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3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3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3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3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3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3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3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15" name="Google Shape;2015;p36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016" name="Google Shape;2016;p36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017" name="Google Shape;2017;p3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3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9" name="Google Shape;2019;p3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0" name="Google Shape;2020;p3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1" name="Google Shape;2021;p3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3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3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3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3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3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3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3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3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0" name="Google Shape;2030;p3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1" name="Google Shape;2031;p3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3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3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3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3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036" name="Google Shape;2036;p3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3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38" name="Google Shape;2038;p36"/>
          <p:cNvSpPr/>
          <p:nvPr/>
        </p:nvSpPr>
        <p:spPr>
          <a:xfrm rot="-10173037" flipH="1">
            <a:off x="7269982" y="-1573408"/>
            <a:ext cx="3427106" cy="3041000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36"/>
          <p:cNvSpPr/>
          <p:nvPr/>
        </p:nvSpPr>
        <p:spPr>
          <a:xfrm rot="5869396">
            <a:off x="-1129202" y="4002813"/>
            <a:ext cx="2445198" cy="2169716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36"/>
          <p:cNvSpPr/>
          <p:nvPr/>
        </p:nvSpPr>
        <p:spPr>
          <a:xfrm>
            <a:off x="-344152" y="2399831"/>
            <a:ext cx="1259239" cy="1642631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1" name="Google Shape;2041;p36"/>
          <p:cNvGrpSpPr/>
          <p:nvPr/>
        </p:nvGrpSpPr>
        <p:grpSpPr>
          <a:xfrm>
            <a:off x="8647125" y="4042440"/>
            <a:ext cx="340786" cy="570834"/>
            <a:chOff x="2002900" y="3914700"/>
            <a:chExt cx="259350" cy="434425"/>
          </a:xfrm>
        </p:grpSpPr>
        <p:sp>
          <p:nvSpPr>
            <p:cNvPr id="2042" name="Google Shape;2042;p36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_1_1"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37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46" name="Google Shape;2046;p37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47" name="Google Shape;2047;p37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37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37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37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37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37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37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37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37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37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37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37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37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60" name="Google Shape;2060;p37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061" name="Google Shape;2061;p37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062" name="Google Shape;2062;p37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3" name="Google Shape;2063;p37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4" name="Google Shape;2064;p37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5" name="Google Shape;2065;p37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6" name="Google Shape;2066;p37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7" name="Google Shape;2067;p37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8" name="Google Shape;2068;p37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9" name="Google Shape;2069;p37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0" name="Google Shape;2070;p37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1" name="Google Shape;2071;p37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37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37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37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37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37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37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37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9" name="Google Shape;2079;p37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0" name="Google Shape;2080;p37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081" name="Google Shape;2081;p37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2" name="Google Shape;2082;p37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83" name="Google Shape;2083;p37"/>
          <p:cNvSpPr/>
          <p:nvPr/>
        </p:nvSpPr>
        <p:spPr>
          <a:xfrm>
            <a:off x="7670434" y="975758"/>
            <a:ext cx="1124320" cy="875146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37"/>
          <p:cNvSpPr/>
          <p:nvPr/>
        </p:nvSpPr>
        <p:spPr>
          <a:xfrm rot="9019311" flipH="1">
            <a:off x="6057143" y="2035074"/>
            <a:ext cx="5329755" cy="4729292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37"/>
          <p:cNvSpPr/>
          <p:nvPr/>
        </p:nvSpPr>
        <p:spPr>
          <a:xfrm rot="4484458">
            <a:off x="7215623" y="-916264"/>
            <a:ext cx="1928319" cy="2339626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_1_4_1"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7" name="Google Shape;2087;p38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88" name="Google Shape;2088;p38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89" name="Google Shape;2089;p38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0" name="Google Shape;2090;p38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1" name="Google Shape;2091;p38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2" name="Google Shape;2092;p38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3" name="Google Shape;2093;p38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4" name="Google Shape;2094;p38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5" name="Google Shape;2095;p38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6" name="Google Shape;2096;p38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7" name="Google Shape;2097;p38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8" name="Google Shape;2098;p38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9" name="Google Shape;2099;p38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0" name="Google Shape;2100;p38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1" name="Google Shape;2101;p38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02" name="Google Shape;2102;p38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103" name="Google Shape;2103;p38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104" name="Google Shape;2104;p38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5" name="Google Shape;2105;p38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6" name="Google Shape;2106;p38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7" name="Google Shape;2107;p38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8" name="Google Shape;2108;p38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9" name="Google Shape;2109;p38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0" name="Google Shape;2110;p38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1" name="Google Shape;2111;p38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2" name="Google Shape;2112;p38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3" name="Google Shape;2113;p38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4" name="Google Shape;2114;p38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5" name="Google Shape;2115;p38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6" name="Google Shape;2116;p38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7" name="Google Shape;2117;p38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8" name="Google Shape;2118;p38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9" name="Google Shape;2119;p38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0" name="Google Shape;2120;p38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1" name="Google Shape;2121;p38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2" name="Google Shape;2122;p38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123" name="Google Shape;2123;p38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4" name="Google Shape;2124;p38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25" name="Google Shape;2125;p38"/>
          <p:cNvGrpSpPr/>
          <p:nvPr/>
        </p:nvGrpSpPr>
        <p:grpSpPr>
          <a:xfrm rot="7199944">
            <a:off x="8752305" y="857774"/>
            <a:ext cx="1040619" cy="1909854"/>
            <a:chOff x="1986275" y="390525"/>
            <a:chExt cx="791925" cy="1453425"/>
          </a:xfrm>
        </p:grpSpPr>
        <p:sp>
          <p:nvSpPr>
            <p:cNvPr id="2126" name="Google Shape;2126;p38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8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8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8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8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8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8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8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5" name="Google Shape;2135;p38"/>
          <p:cNvGrpSpPr/>
          <p:nvPr/>
        </p:nvGrpSpPr>
        <p:grpSpPr>
          <a:xfrm>
            <a:off x="177050" y="3555090"/>
            <a:ext cx="340786" cy="570834"/>
            <a:chOff x="2002900" y="3914700"/>
            <a:chExt cx="259350" cy="434425"/>
          </a:xfrm>
        </p:grpSpPr>
        <p:sp>
          <p:nvSpPr>
            <p:cNvPr id="2136" name="Google Shape;2136;p38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8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8" name="Google Shape;2138;p38"/>
          <p:cNvGrpSpPr/>
          <p:nvPr/>
        </p:nvGrpSpPr>
        <p:grpSpPr>
          <a:xfrm>
            <a:off x="321514" y="4238681"/>
            <a:ext cx="354386" cy="578521"/>
            <a:chOff x="2254100" y="3662800"/>
            <a:chExt cx="269700" cy="440275"/>
          </a:xfrm>
        </p:grpSpPr>
        <p:sp>
          <p:nvSpPr>
            <p:cNvPr id="2139" name="Google Shape;2139;p38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8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1" name="Google Shape;2141;p38"/>
          <p:cNvGrpSpPr/>
          <p:nvPr/>
        </p:nvGrpSpPr>
        <p:grpSpPr>
          <a:xfrm rot="-1793390">
            <a:off x="7580484" y="-947456"/>
            <a:ext cx="1516561" cy="2882508"/>
            <a:chOff x="4949150" y="3435000"/>
            <a:chExt cx="1154175" cy="2193725"/>
          </a:xfrm>
        </p:grpSpPr>
        <p:sp>
          <p:nvSpPr>
            <p:cNvPr id="2142" name="Google Shape;2142;p38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8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8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8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8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8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8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8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8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8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8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8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8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8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8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8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8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8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8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8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8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3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49" name="Google Shape;149;p3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50" name="Google Shape;150;p3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3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3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3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3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3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3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3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3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3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3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3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3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3" name="Google Shape;163;p3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64" name="Google Shape;164;p3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65" name="Google Shape;165;p3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3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3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3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3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3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1" name="Google Shape;171;p3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" name="Google Shape;172;p3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3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3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3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3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3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3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3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" name="Google Shape;180;p3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" name="Google Shape;181;p3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2" name="Google Shape;182;p3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3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84" name="Google Shape;184;p3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3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6" name="Google Shape;186;p3"/>
          <p:cNvSpPr/>
          <p:nvPr/>
        </p:nvSpPr>
        <p:spPr>
          <a:xfrm>
            <a:off x="1906838" y="438600"/>
            <a:ext cx="5330324" cy="4340475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 txBox="1">
            <a:spLocks noGrp="1"/>
          </p:cNvSpPr>
          <p:nvPr>
            <p:ph type="title"/>
          </p:nvPr>
        </p:nvSpPr>
        <p:spPr>
          <a:xfrm>
            <a:off x="3070800" y="1432500"/>
            <a:ext cx="3002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3"/>
          <p:cNvSpPr txBox="1">
            <a:spLocks noGrp="1"/>
          </p:cNvSpPr>
          <p:nvPr>
            <p:ph type="subTitle" idx="1"/>
          </p:nvPr>
        </p:nvSpPr>
        <p:spPr>
          <a:xfrm>
            <a:off x="3431250" y="2332300"/>
            <a:ext cx="2281500" cy="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-270779" y="2"/>
            <a:ext cx="1502625" cy="1260652"/>
          </a:xfrm>
          <a:custGeom>
            <a:avLst/>
            <a:gdLst/>
            <a:ahLst/>
            <a:cxnLst/>
            <a:rect l="l" t="t" r="r" b="b"/>
            <a:pathLst>
              <a:path w="45742" h="38376" extrusionOk="0">
                <a:moveTo>
                  <a:pt x="19361" y="24932"/>
                </a:moveTo>
                <a:cubicBezTo>
                  <a:pt x="19465" y="24932"/>
                  <a:pt x="19570" y="24937"/>
                  <a:pt x="19673" y="24944"/>
                </a:cubicBezTo>
                <a:cubicBezTo>
                  <a:pt x="20499" y="24997"/>
                  <a:pt x="21223" y="25325"/>
                  <a:pt x="21842" y="25875"/>
                </a:cubicBezTo>
                <a:cubicBezTo>
                  <a:pt x="22439" y="26436"/>
                  <a:pt x="22908" y="27180"/>
                  <a:pt x="23139" y="27996"/>
                </a:cubicBezTo>
                <a:cubicBezTo>
                  <a:pt x="23371" y="28729"/>
                  <a:pt x="23389" y="29503"/>
                  <a:pt x="23242" y="30263"/>
                </a:cubicBezTo>
                <a:cubicBezTo>
                  <a:pt x="22805" y="30365"/>
                  <a:pt x="22364" y="30438"/>
                  <a:pt x="21919" y="30483"/>
                </a:cubicBezTo>
                <a:cubicBezTo>
                  <a:pt x="21641" y="30509"/>
                  <a:pt x="21364" y="30524"/>
                  <a:pt x="21089" y="30524"/>
                </a:cubicBezTo>
                <a:cubicBezTo>
                  <a:pt x="20466" y="30524"/>
                  <a:pt x="19852" y="30452"/>
                  <a:pt x="19264" y="30296"/>
                </a:cubicBezTo>
                <a:cubicBezTo>
                  <a:pt x="18414" y="30070"/>
                  <a:pt x="17582" y="29685"/>
                  <a:pt x="16974" y="29149"/>
                </a:cubicBezTo>
                <a:cubicBezTo>
                  <a:pt x="16663" y="28887"/>
                  <a:pt x="16429" y="28580"/>
                  <a:pt x="16290" y="28259"/>
                </a:cubicBezTo>
                <a:cubicBezTo>
                  <a:pt x="16156" y="27938"/>
                  <a:pt x="16077" y="27605"/>
                  <a:pt x="16138" y="27244"/>
                </a:cubicBezTo>
                <a:cubicBezTo>
                  <a:pt x="16220" y="26485"/>
                  <a:pt x="16634" y="25875"/>
                  <a:pt x="17314" y="25469"/>
                </a:cubicBezTo>
                <a:cubicBezTo>
                  <a:pt x="17899" y="25115"/>
                  <a:pt x="18637" y="24932"/>
                  <a:pt x="19361" y="24932"/>
                </a:cubicBezTo>
                <a:close/>
                <a:moveTo>
                  <a:pt x="45087" y="1"/>
                </a:moveTo>
                <a:cubicBezTo>
                  <a:pt x="43175" y="1"/>
                  <a:pt x="41253" y="430"/>
                  <a:pt x="39532" y="1282"/>
                </a:cubicBezTo>
                <a:cubicBezTo>
                  <a:pt x="37709" y="2187"/>
                  <a:pt x="36046" y="3454"/>
                  <a:pt x="34765" y="5058"/>
                </a:cubicBezTo>
                <a:lnTo>
                  <a:pt x="34286" y="5662"/>
                </a:lnTo>
                <a:lnTo>
                  <a:pt x="33860" y="6304"/>
                </a:lnTo>
                <a:lnTo>
                  <a:pt x="33647" y="6625"/>
                </a:lnTo>
                <a:cubicBezTo>
                  <a:pt x="33581" y="6737"/>
                  <a:pt x="33522" y="6851"/>
                  <a:pt x="33460" y="6964"/>
                </a:cubicBezTo>
                <a:lnTo>
                  <a:pt x="33091" y="7644"/>
                </a:lnTo>
                <a:cubicBezTo>
                  <a:pt x="32665" y="8582"/>
                  <a:pt x="32288" y="9557"/>
                  <a:pt x="32107" y="10584"/>
                </a:cubicBezTo>
                <a:cubicBezTo>
                  <a:pt x="31680" y="12628"/>
                  <a:pt x="31826" y="14684"/>
                  <a:pt x="31964" y="16654"/>
                </a:cubicBezTo>
                <a:cubicBezTo>
                  <a:pt x="32108" y="18623"/>
                  <a:pt x="32278" y="20577"/>
                  <a:pt x="31985" y="22402"/>
                </a:cubicBezTo>
                <a:cubicBezTo>
                  <a:pt x="31838" y="23316"/>
                  <a:pt x="31554" y="24191"/>
                  <a:pt x="31133" y="24985"/>
                </a:cubicBezTo>
                <a:cubicBezTo>
                  <a:pt x="30712" y="25777"/>
                  <a:pt x="30144" y="26485"/>
                  <a:pt x="29469" y="27098"/>
                </a:cubicBezTo>
                <a:cubicBezTo>
                  <a:pt x="28796" y="27712"/>
                  <a:pt x="28016" y="28231"/>
                  <a:pt x="27188" y="28683"/>
                </a:cubicBezTo>
                <a:cubicBezTo>
                  <a:pt x="26467" y="29071"/>
                  <a:pt x="25706" y="29437"/>
                  <a:pt x="24944" y="29732"/>
                </a:cubicBezTo>
                <a:cubicBezTo>
                  <a:pt x="24956" y="29561"/>
                  <a:pt x="24962" y="29389"/>
                  <a:pt x="24961" y="29214"/>
                </a:cubicBezTo>
                <a:cubicBezTo>
                  <a:pt x="24949" y="28646"/>
                  <a:pt x="24864" y="28083"/>
                  <a:pt x="24707" y="27538"/>
                </a:cubicBezTo>
                <a:cubicBezTo>
                  <a:pt x="24401" y="26451"/>
                  <a:pt x="23796" y="25453"/>
                  <a:pt x="22957" y="24659"/>
                </a:cubicBezTo>
                <a:cubicBezTo>
                  <a:pt x="22524" y="24262"/>
                  <a:pt x="22030" y="23940"/>
                  <a:pt x="21493" y="23702"/>
                </a:cubicBezTo>
                <a:cubicBezTo>
                  <a:pt x="20951" y="23459"/>
                  <a:pt x="20361" y="23324"/>
                  <a:pt x="19789" y="23288"/>
                </a:cubicBezTo>
                <a:cubicBezTo>
                  <a:pt x="19651" y="23279"/>
                  <a:pt x="19515" y="23275"/>
                  <a:pt x="19377" y="23275"/>
                </a:cubicBezTo>
                <a:cubicBezTo>
                  <a:pt x="18368" y="23275"/>
                  <a:pt x="17362" y="23515"/>
                  <a:pt x="16457" y="24057"/>
                </a:cubicBezTo>
                <a:cubicBezTo>
                  <a:pt x="15947" y="24366"/>
                  <a:pt x="15476" y="24787"/>
                  <a:pt x="15128" y="25314"/>
                </a:cubicBezTo>
                <a:cubicBezTo>
                  <a:pt x="15039" y="25443"/>
                  <a:pt x="14970" y="25586"/>
                  <a:pt x="14892" y="25724"/>
                </a:cubicBezTo>
                <a:cubicBezTo>
                  <a:pt x="14818" y="25863"/>
                  <a:pt x="14770" y="26014"/>
                  <a:pt x="14709" y="26159"/>
                </a:cubicBezTo>
                <a:cubicBezTo>
                  <a:pt x="14649" y="26304"/>
                  <a:pt x="14627" y="26455"/>
                  <a:pt x="14588" y="26604"/>
                </a:cubicBezTo>
                <a:cubicBezTo>
                  <a:pt x="14554" y="26754"/>
                  <a:pt x="14512" y="26898"/>
                  <a:pt x="14506" y="27059"/>
                </a:cubicBezTo>
                <a:cubicBezTo>
                  <a:pt x="14411" y="27679"/>
                  <a:pt x="14540" y="28355"/>
                  <a:pt x="14796" y="28932"/>
                </a:cubicBezTo>
                <a:cubicBezTo>
                  <a:pt x="15056" y="29513"/>
                  <a:pt x="15453" y="30001"/>
                  <a:pt x="15895" y="30376"/>
                </a:cubicBezTo>
                <a:cubicBezTo>
                  <a:pt x="16781" y="31141"/>
                  <a:pt x="17802" y="31585"/>
                  <a:pt x="18853" y="31865"/>
                </a:cubicBezTo>
                <a:cubicBezTo>
                  <a:pt x="19562" y="32052"/>
                  <a:pt x="20288" y="32134"/>
                  <a:pt x="21007" y="32134"/>
                </a:cubicBezTo>
                <a:cubicBezTo>
                  <a:pt x="21364" y="32134"/>
                  <a:pt x="21723" y="32114"/>
                  <a:pt x="22079" y="32075"/>
                </a:cubicBezTo>
                <a:cubicBezTo>
                  <a:pt x="22255" y="32056"/>
                  <a:pt x="22430" y="32033"/>
                  <a:pt x="22604" y="32007"/>
                </a:cubicBezTo>
                <a:lnTo>
                  <a:pt x="22604" y="32007"/>
                </a:lnTo>
                <a:cubicBezTo>
                  <a:pt x="22442" y="32304"/>
                  <a:pt x="22260" y="32591"/>
                  <a:pt x="22058" y="32863"/>
                </a:cubicBezTo>
                <a:cubicBezTo>
                  <a:pt x="20980" y="34309"/>
                  <a:pt x="19391" y="35325"/>
                  <a:pt x="17626" y="35960"/>
                </a:cubicBezTo>
                <a:cubicBezTo>
                  <a:pt x="15861" y="36602"/>
                  <a:pt x="13935" y="36892"/>
                  <a:pt x="12005" y="37080"/>
                </a:cubicBezTo>
                <a:cubicBezTo>
                  <a:pt x="11039" y="37166"/>
                  <a:pt x="10071" y="37211"/>
                  <a:pt x="9098" y="37216"/>
                </a:cubicBezTo>
                <a:cubicBezTo>
                  <a:pt x="8970" y="37217"/>
                  <a:pt x="8841" y="37218"/>
                  <a:pt x="8712" y="37218"/>
                </a:cubicBezTo>
                <a:cubicBezTo>
                  <a:pt x="7869" y="37218"/>
                  <a:pt x="7025" y="37186"/>
                  <a:pt x="6182" y="37122"/>
                </a:cubicBezTo>
                <a:cubicBezTo>
                  <a:pt x="4239" y="36971"/>
                  <a:pt x="2308" y="36649"/>
                  <a:pt x="404" y="36190"/>
                </a:cubicBezTo>
                <a:cubicBezTo>
                  <a:pt x="381" y="36184"/>
                  <a:pt x="357" y="36181"/>
                  <a:pt x="333" y="36181"/>
                </a:cubicBezTo>
                <a:cubicBezTo>
                  <a:pt x="332" y="36181"/>
                  <a:pt x="331" y="36181"/>
                  <a:pt x="330" y="36181"/>
                </a:cubicBezTo>
                <a:cubicBezTo>
                  <a:pt x="178" y="36181"/>
                  <a:pt x="49" y="36290"/>
                  <a:pt x="25" y="36440"/>
                </a:cubicBezTo>
                <a:cubicBezTo>
                  <a:pt x="0" y="36590"/>
                  <a:pt x="89" y="36736"/>
                  <a:pt x="234" y="36783"/>
                </a:cubicBezTo>
                <a:cubicBezTo>
                  <a:pt x="2130" y="37405"/>
                  <a:pt x="4094" y="37833"/>
                  <a:pt x="6080" y="38095"/>
                </a:cubicBezTo>
                <a:cubicBezTo>
                  <a:pt x="7074" y="38226"/>
                  <a:pt x="8073" y="38312"/>
                  <a:pt x="9079" y="38354"/>
                </a:cubicBezTo>
                <a:cubicBezTo>
                  <a:pt x="9492" y="38368"/>
                  <a:pt x="9907" y="38376"/>
                  <a:pt x="10321" y="38376"/>
                </a:cubicBezTo>
                <a:cubicBezTo>
                  <a:pt x="10911" y="38376"/>
                  <a:pt x="11503" y="38360"/>
                  <a:pt x="12094" y="38331"/>
                </a:cubicBezTo>
                <a:cubicBezTo>
                  <a:pt x="14097" y="38221"/>
                  <a:pt x="16123" y="37973"/>
                  <a:pt x="18100" y="37322"/>
                </a:cubicBezTo>
                <a:cubicBezTo>
                  <a:pt x="19084" y="36994"/>
                  <a:pt x="20050" y="36563"/>
                  <a:pt x="20940" y="35977"/>
                </a:cubicBezTo>
                <a:cubicBezTo>
                  <a:pt x="21838" y="35395"/>
                  <a:pt x="22633" y="34659"/>
                  <a:pt x="23302" y="33811"/>
                </a:cubicBezTo>
                <a:cubicBezTo>
                  <a:pt x="23822" y="33128"/>
                  <a:pt x="24267" y="32366"/>
                  <a:pt x="24561" y="31536"/>
                </a:cubicBezTo>
                <a:cubicBezTo>
                  <a:pt x="24757" y="31472"/>
                  <a:pt x="24952" y="31406"/>
                  <a:pt x="25143" y="31335"/>
                </a:cubicBezTo>
                <a:cubicBezTo>
                  <a:pt x="25630" y="31155"/>
                  <a:pt x="26110" y="30949"/>
                  <a:pt x="26567" y="30730"/>
                </a:cubicBezTo>
                <a:cubicBezTo>
                  <a:pt x="26799" y="30624"/>
                  <a:pt x="27030" y="30515"/>
                  <a:pt x="27257" y="30393"/>
                </a:cubicBezTo>
                <a:cubicBezTo>
                  <a:pt x="27484" y="30272"/>
                  <a:pt x="27715" y="30165"/>
                  <a:pt x="27938" y="30030"/>
                </a:cubicBezTo>
                <a:cubicBezTo>
                  <a:pt x="28837" y="29526"/>
                  <a:pt x="29712" y="28937"/>
                  <a:pt x="30493" y="28212"/>
                </a:cubicBezTo>
                <a:cubicBezTo>
                  <a:pt x="31276" y="27492"/>
                  <a:pt x="31951" y="26624"/>
                  <a:pt x="32436" y="25662"/>
                </a:cubicBezTo>
                <a:cubicBezTo>
                  <a:pt x="32924" y="24699"/>
                  <a:pt x="33233" y="23661"/>
                  <a:pt x="33379" y="22621"/>
                </a:cubicBezTo>
                <a:cubicBezTo>
                  <a:pt x="33670" y="20525"/>
                  <a:pt x="33434" y="18505"/>
                  <a:pt x="33258" y="16547"/>
                </a:cubicBezTo>
                <a:cubicBezTo>
                  <a:pt x="33081" y="14591"/>
                  <a:pt x="32917" y="12651"/>
                  <a:pt x="33273" y="10806"/>
                </a:cubicBezTo>
                <a:cubicBezTo>
                  <a:pt x="33410" y="9878"/>
                  <a:pt x="33747" y="8992"/>
                  <a:pt x="34106" y="8123"/>
                </a:cubicBezTo>
                <a:lnTo>
                  <a:pt x="34424" y="7490"/>
                </a:lnTo>
                <a:cubicBezTo>
                  <a:pt x="34477" y="7385"/>
                  <a:pt x="34528" y="7277"/>
                  <a:pt x="34585" y="7174"/>
                </a:cubicBezTo>
                <a:lnTo>
                  <a:pt x="34772" y="6872"/>
                </a:lnTo>
                <a:lnTo>
                  <a:pt x="35147" y="6267"/>
                </a:lnTo>
                <a:lnTo>
                  <a:pt x="35572" y="5697"/>
                </a:lnTo>
                <a:cubicBezTo>
                  <a:pt x="36711" y="4173"/>
                  <a:pt x="38229" y="2939"/>
                  <a:pt x="39911" y="2035"/>
                </a:cubicBezTo>
                <a:cubicBezTo>
                  <a:pt x="41612" y="1137"/>
                  <a:pt x="43503" y="652"/>
                  <a:pt x="45427" y="622"/>
                </a:cubicBezTo>
                <a:lnTo>
                  <a:pt x="45437" y="622"/>
                </a:lnTo>
                <a:cubicBezTo>
                  <a:pt x="45605" y="619"/>
                  <a:pt x="45740" y="483"/>
                  <a:pt x="45741" y="316"/>
                </a:cubicBezTo>
                <a:cubicBezTo>
                  <a:pt x="45742" y="147"/>
                  <a:pt x="45608" y="9"/>
                  <a:pt x="45440" y="5"/>
                </a:cubicBezTo>
                <a:lnTo>
                  <a:pt x="45440" y="5"/>
                </a:lnTo>
                <a:lnTo>
                  <a:pt x="45441" y="6"/>
                </a:lnTo>
                <a:cubicBezTo>
                  <a:pt x="45322" y="3"/>
                  <a:pt x="45204" y="1"/>
                  <a:pt x="45087" y="1"/>
                </a:cubicBezTo>
                <a:close/>
              </a:path>
            </a:pathLst>
          </a:custGeom>
          <a:solidFill>
            <a:srgbClr val="8236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 rot="7212442">
            <a:off x="8007151" y="193381"/>
            <a:ext cx="1425289" cy="1700625"/>
          </a:xfrm>
          <a:custGeom>
            <a:avLst/>
            <a:gdLst/>
            <a:ahLst/>
            <a:cxnLst/>
            <a:rect l="l" t="t" r="r" b="b"/>
            <a:pathLst>
              <a:path w="42401" h="50592" extrusionOk="0">
                <a:moveTo>
                  <a:pt x="39640" y="1"/>
                </a:moveTo>
                <a:cubicBezTo>
                  <a:pt x="39477" y="1"/>
                  <a:pt x="39387" y="188"/>
                  <a:pt x="39486" y="317"/>
                </a:cubicBezTo>
                <a:cubicBezTo>
                  <a:pt x="40021" y="1019"/>
                  <a:pt x="40506" y="1757"/>
                  <a:pt x="40883" y="2528"/>
                </a:cubicBezTo>
                <a:cubicBezTo>
                  <a:pt x="41068" y="2916"/>
                  <a:pt x="41223" y="3310"/>
                  <a:pt x="41331" y="3708"/>
                </a:cubicBezTo>
                <a:cubicBezTo>
                  <a:pt x="41430" y="4108"/>
                  <a:pt x="41474" y="4508"/>
                  <a:pt x="41443" y="4889"/>
                </a:cubicBezTo>
                <a:cubicBezTo>
                  <a:pt x="41421" y="5261"/>
                  <a:pt x="41305" y="5620"/>
                  <a:pt x="41107" y="5936"/>
                </a:cubicBezTo>
                <a:cubicBezTo>
                  <a:pt x="40931" y="6256"/>
                  <a:pt x="40658" y="6511"/>
                  <a:pt x="40342" y="6743"/>
                </a:cubicBezTo>
                <a:cubicBezTo>
                  <a:pt x="39710" y="7197"/>
                  <a:pt x="38872" y="7541"/>
                  <a:pt x="38083" y="7926"/>
                </a:cubicBezTo>
                <a:cubicBezTo>
                  <a:pt x="34880" y="9391"/>
                  <a:pt x="31523" y="10571"/>
                  <a:pt x="28216" y="12029"/>
                </a:cubicBezTo>
                <a:cubicBezTo>
                  <a:pt x="26569" y="12768"/>
                  <a:pt x="24928" y="13571"/>
                  <a:pt x="23355" y="14530"/>
                </a:cubicBezTo>
                <a:cubicBezTo>
                  <a:pt x="22967" y="14779"/>
                  <a:pt x="22566" y="15006"/>
                  <a:pt x="22190" y="15275"/>
                </a:cubicBezTo>
                <a:cubicBezTo>
                  <a:pt x="21808" y="15545"/>
                  <a:pt x="21434" y="15789"/>
                  <a:pt x="21045" y="16099"/>
                </a:cubicBezTo>
                <a:cubicBezTo>
                  <a:pt x="20285" y="16705"/>
                  <a:pt x="19576" y="17388"/>
                  <a:pt x="18979" y="18215"/>
                </a:cubicBezTo>
                <a:cubicBezTo>
                  <a:pt x="18680" y="18627"/>
                  <a:pt x="18406" y="19075"/>
                  <a:pt x="18196" y="19576"/>
                </a:cubicBezTo>
                <a:cubicBezTo>
                  <a:pt x="17984" y="20074"/>
                  <a:pt x="17818" y="20620"/>
                  <a:pt x="17781" y="21210"/>
                </a:cubicBezTo>
                <a:cubicBezTo>
                  <a:pt x="17741" y="21791"/>
                  <a:pt x="17798" y="22409"/>
                  <a:pt x="18006" y="22969"/>
                </a:cubicBezTo>
                <a:cubicBezTo>
                  <a:pt x="18207" y="23523"/>
                  <a:pt x="18511" y="24035"/>
                  <a:pt x="18902" y="24475"/>
                </a:cubicBezTo>
                <a:cubicBezTo>
                  <a:pt x="19684" y="25323"/>
                  <a:pt x="20605" y="25815"/>
                  <a:pt x="21447" y="26219"/>
                </a:cubicBezTo>
                <a:cubicBezTo>
                  <a:pt x="22299" y="26614"/>
                  <a:pt x="23118" y="26930"/>
                  <a:pt x="23831" y="27304"/>
                </a:cubicBezTo>
                <a:lnTo>
                  <a:pt x="24093" y="27446"/>
                </a:lnTo>
                <a:lnTo>
                  <a:pt x="24330" y="27601"/>
                </a:lnTo>
                <a:cubicBezTo>
                  <a:pt x="24482" y="27711"/>
                  <a:pt x="24658" y="27787"/>
                  <a:pt x="24796" y="27918"/>
                </a:cubicBezTo>
                <a:lnTo>
                  <a:pt x="25236" y="28282"/>
                </a:lnTo>
                <a:lnTo>
                  <a:pt x="25634" y="28698"/>
                </a:lnTo>
                <a:cubicBezTo>
                  <a:pt x="26138" y="29282"/>
                  <a:pt x="26556" y="29955"/>
                  <a:pt x="26870" y="30686"/>
                </a:cubicBezTo>
                <a:cubicBezTo>
                  <a:pt x="27182" y="31421"/>
                  <a:pt x="27358" y="32215"/>
                  <a:pt x="27436" y="33016"/>
                </a:cubicBezTo>
                <a:cubicBezTo>
                  <a:pt x="27443" y="33217"/>
                  <a:pt x="27478" y="33420"/>
                  <a:pt x="27467" y="33621"/>
                </a:cubicBezTo>
                <a:lnTo>
                  <a:pt x="27453" y="34227"/>
                </a:lnTo>
                <a:cubicBezTo>
                  <a:pt x="27404" y="34626"/>
                  <a:pt x="27365" y="35031"/>
                  <a:pt x="27254" y="35419"/>
                </a:cubicBezTo>
                <a:cubicBezTo>
                  <a:pt x="27053" y="36197"/>
                  <a:pt x="26735" y="36954"/>
                  <a:pt x="26254" y="37605"/>
                </a:cubicBezTo>
                <a:cubicBezTo>
                  <a:pt x="25771" y="38265"/>
                  <a:pt x="25155" y="38845"/>
                  <a:pt x="24473" y="39347"/>
                </a:cubicBezTo>
                <a:cubicBezTo>
                  <a:pt x="23791" y="39853"/>
                  <a:pt x="23031" y="40269"/>
                  <a:pt x="22245" y="40643"/>
                </a:cubicBezTo>
                <a:cubicBezTo>
                  <a:pt x="21455" y="41013"/>
                  <a:pt x="20642" y="41349"/>
                  <a:pt x="19805" y="41647"/>
                </a:cubicBezTo>
                <a:cubicBezTo>
                  <a:pt x="16481" y="42868"/>
                  <a:pt x="13041" y="43838"/>
                  <a:pt x="9667" y="45040"/>
                </a:cubicBezTo>
                <a:cubicBezTo>
                  <a:pt x="7980" y="45642"/>
                  <a:pt x="6313" y="46321"/>
                  <a:pt x="4708" y="47136"/>
                </a:cubicBezTo>
                <a:cubicBezTo>
                  <a:pt x="3099" y="47941"/>
                  <a:pt x="1563" y="48907"/>
                  <a:pt x="152" y="50042"/>
                </a:cubicBezTo>
                <a:lnTo>
                  <a:pt x="147" y="50047"/>
                </a:lnTo>
                <a:cubicBezTo>
                  <a:pt x="17" y="50157"/>
                  <a:pt x="0" y="50352"/>
                  <a:pt x="111" y="50482"/>
                </a:cubicBezTo>
                <a:cubicBezTo>
                  <a:pt x="171" y="50554"/>
                  <a:pt x="259" y="50591"/>
                  <a:pt x="347" y="50591"/>
                </a:cubicBezTo>
                <a:cubicBezTo>
                  <a:pt x="417" y="50591"/>
                  <a:pt x="488" y="50568"/>
                  <a:pt x="546" y="50519"/>
                </a:cubicBezTo>
                <a:cubicBezTo>
                  <a:pt x="1890" y="49384"/>
                  <a:pt x="3396" y="48450"/>
                  <a:pt x="4967" y="47649"/>
                </a:cubicBezTo>
                <a:cubicBezTo>
                  <a:pt x="6546" y="46856"/>
                  <a:pt x="8198" y="46208"/>
                  <a:pt x="9874" y="45626"/>
                </a:cubicBezTo>
                <a:cubicBezTo>
                  <a:pt x="13228" y="44463"/>
                  <a:pt x="16697" y="43619"/>
                  <a:pt x="20093" y="42455"/>
                </a:cubicBezTo>
                <a:cubicBezTo>
                  <a:pt x="21790" y="41886"/>
                  <a:pt x="23513" y="41255"/>
                  <a:pt x="25087" y="40238"/>
                </a:cubicBezTo>
                <a:cubicBezTo>
                  <a:pt x="25871" y="39729"/>
                  <a:pt x="26611" y="39118"/>
                  <a:pt x="27227" y="38375"/>
                </a:cubicBezTo>
                <a:cubicBezTo>
                  <a:pt x="27865" y="37631"/>
                  <a:pt x="28321" y="36747"/>
                  <a:pt x="28633" y="35823"/>
                </a:cubicBezTo>
                <a:cubicBezTo>
                  <a:pt x="28798" y="35360"/>
                  <a:pt x="28885" y="34881"/>
                  <a:pt x="28976" y="34400"/>
                </a:cubicBezTo>
                <a:lnTo>
                  <a:pt x="29049" y="33672"/>
                </a:lnTo>
                <a:cubicBezTo>
                  <a:pt x="29077" y="33430"/>
                  <a:pt x="29059" y="33186"/>
                  <a:pt x="29065" y="32941"/>
                </a:cubicBezTo>
                <a:cubicBezTo>
                  <a:pt x="29046" y="31966"/>
                  <a:pt x="28895" y="30986"/>
                  <a:pt x="28574" y="30051"/>
                </a:cubicBezTo>
                <a:cubicBezTo>
                  <a:pt x="28253" y="29116"/>
                  <a:pt x="27780" y="28224"/>
                  <a:pt x="27152" y="27430"/>
                </a:cubicBezTo>
                <a:cubicBezTo>
                  <a:pt x="26545" y="26627"/>
                  <a:pt x="25702" y="25958"/>
                  <a:pt x="24841" y="25459"/>
                </a:cubicBezTo>
                <a:cubicBezTo>
                  <a:pt x="23987" y="24981"/>
                  <a:pt x="23148" y="24631"/>
                  <a:pt x="22394" y="24252"/>
                </a:cubicBezTo>
                <a:cubicBezTo>
                  <a:pt x="21637" y="23888"/>
                  <a:pt x="20971" y="23487"/>
                  <a:pt x="20542" y="23011"/>
                </a:cubicBezTo>
                <a:cubicBezTo>
                  <a:pt x="20137" y="22534"/>
                  <a:pt x="19919" y="21965"/>
                  <a:pt x="19959" y="21363"/>
                </a:cubicBezTo>
                <a:cubicBezTo>
                  <a:pt x="19967" y="21060"/>
                  <a:pt x="20058" y="20737"/>
                  <a:pt x="20189" y="20416"/>
                </a:cubicBezTo>
                <a:cubicBezTo>
                  <a:pt x="20316" y="20092"/>
                  <a:pt x="20504" y="19769"/>
                  <a:pt x="20723" y="19457"/>
                </a:cubicBezTo>
                <a:cubicBezTo>
                  <a:pt x="21159" y="18830"/>
                  <a:pt x="21734" y="18251"/>
                  <a:pt x="22357" y="17737"/>
                </a:cubicBezTo>
                <a:cubicBezTo>
                  <a:pt x="22663" y="17486"/>
                  <a:pt x="23031" y="17236"/>
                  <a:pt x="23374" y="16985"/>
                </a:cubicBezTo>
                <a:cubicBezTo>
                  <a:pt x="23717" y="16729"/>
                  <a:pt x="24085" y="16501"/>
                  <a:pt x="24440" y="16257"/>
                </a:cubicBezTo>
                <a:cubicBezTo>
                  <a:pt x="25883" y="15314"/>
                  <a:pt x="27427" y="14495"/>
                  <a:pt x="29009" y="13725"/>
                </a:cubicBezTo>
                <a:cubicBezTo>
                  <a:pt x="32165" y="12170"/>
                  <a:pt x="35494" y="10829"/>
                  <a:pt x="38675" y="9108"/>
                </a:cubicBezTo>
                <a:lnTo>
                  <a:pt x="39861" y="8448"/>
                </a:lnTo>
                <a:cubicBezTo>
                  <a:pt x="40258" y="8214"/>
                  <a:pt x="40666" y="7957"/>
                  <a:pt x="41047" y="7632"/>
                </a:cubicBezTo>
                <a:cubicBezTo>
                  <a:pt x="41826" y="7007"/>
                  <a:pt x="42401" y="5953"/>
                  <a:pt x="42369" y="4922"/>
                </a:cubicBezTo>
                <a:cubicBezTo>
                  <a:pt x="42366" y="4411"/>
                  <a:pt x="42256" y="3922"/>
                  <a:pt x="42099" y="3470"/>
                </a:cubicBezTo>
                <a:cubicBezTo>
                  <a:pt x="41932" y="3019"/>
                  <a:pt x="41717" y="2600"/>
                  <a:pt x="41480" y="2202"/>
                </a:cubicBezTo>
                <a:cubicBezTo>
                  <a:pt x="40993" y="1412"/>
                  <a:pt x="40403" y="717"/>
                  <a:pt x="39784" y="62"/>
                </a:cubicBezTo>
                <a:cubicBezTo>
                  <a:pt x="39746" y="23"/>
                  <a:pt x="39695" y="1"/>
                  <a:pt x="396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3"/>
          <p:cNvGrpSpPr/>
          <p:nvPr/>
        </p:nvGrpSpPr>
        <p:grpSpPr>
          <a:xfrm>
            <a:off x="-387732" y="3215868"/>
            <a:ext cx="2741694" cy="1642631"/>
            <a:chOff x="1690100" y="4210450"/>
            <a:chExt cx="2086525" cy="1250100"/>
          </a:xfrm>
        </p:grpSpPr>
        <p:sp>
          <p:nvSpPr>
            <p:cNvPr id="192" name="Google Shape;192;p3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4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4" name="Google Shape;204;p4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5" name="Google Shape;205;p4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4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4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4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4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4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4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4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4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4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4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4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4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8" name="Google Shape;218;p4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19" name="Google Shape;219;p4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20" name="Google Shape;220;p4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1" name="Google Shape;221;p4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2" name="Google Shape;222;p4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3" name="Google Shape;223;p4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4" name="Google Shape;224;p4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5" name="Google Shape;225;p4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6" name="Google Shape;226;p4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7" name="Google Shape;227;p4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" name="Google Shape;228;p4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9" name="Google Shape;229;p4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0" name="Google Shape;230;p4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1" name="Google Shape;231;p4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2" name="Google Shape;232;p4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3" name="Google Shape;233;p4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4" name="Google Shape;234;p4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5" name="Google Shape;235;p4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6" name="Google Shape;236;p4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7" name="Google Shape;237;p4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8" name="Google Shape;238;p4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39" name="Google Shape;239;p4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4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1" name="Google Shape;241;p4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42" name="Google Shape;242;p4"/>
          <p:cNvSpPr txBox="1">
            <a:spLocks noGrp="1"/>
          </p:cNvSpPr>
          <p:nvPr>
            <p:ph type="body" idx="1"/>
          </p:nvPr>
        </p:nvSpPr>
        <p:spPr>
          <a:xfrm>
            <a:off x="819829" y="1874085"/>
            <a:ext cx="4168200" cy="31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6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94" name="Google Shape;294;p6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95" name="Google Shape;295;p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8" name="Google Shape;308;p6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309" name="Google Shape;309;p6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310" name="Google Shape;310;p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1" name="Google Shape;311;p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2" name="Google Shape;312;p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3" name="Google Shape;313;p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4" name="Google Shape;314;p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5" name="Google Shape;315;p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6" name="Google Shape;316;p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7" name="Google Shape;317;p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8" name="Google Shape;318;p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9" name="Google Shape;319;p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0" name="Google Shape;320;p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1" name="Google Shape;321;p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2" name="Google Shape;322;p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3" name="Google Shape;323;p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4" name="Google Shape;324;p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5" name="Google Shape;325;p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6" name="Google Shape;326;p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7" name="Google Shape;327;p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8" name="Google Shape;328;p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29" name="Google Shape;329;p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31" name="Google Shape;331;p6"/>
          <p:cNvSpPr txBox="1">
            <a:spLocks noGrp="1"/>
          </p:cNvSpPr>
          <p:nvPr>
            <p:ph type="title"/>
          </p:nvPr>
        </p:nvSpPr>
        <p:spPr>
          <a:xfrm>
            <a:off x="819825" y="378001"/>
            <a:ext cx="5049300" cy="7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32" name="Google Shape;332;p6"/>
          <p:cNvSpPr/>
          <p:nvPr/>
        </p:nvSpPr>
        <p:spPr>
          <a:xfrm rot="7212442">
            <a:off x="8007151" y="193381"/>
            <a:ext cx="1425289" cy="1700625"/>
          </a:xfrm>
          <a:custGeom>
            <a:avLst/>
            <a:gdLst/>
            <a:ahLst/>
            <a:cxnLst/>
            <a:rect l="l" t="t" r="r" b="b"/>
            <a:pathLst>
              <a:path w="42401" h="50592" extrusionOk="0">
                <a:moveTo>
                  <a:pt x="39640" y="1"/>
                </a:moveTo>
                <a:cubicBezTo>
                  <a:pt x="39477" y="1"/>
                  <a:pt x="39387" y="188"/>
                  <a:pt x="39486" y="317"/>
                </a:cubicBezTo>
                <a:cubicBezTo>
                  <a:pt x="40021" y="1019"/>
                  <a:pt x="40506" y="1757"/>
                  <a:pt x="40883" y="2528"/>
                </a:cubicBezTo>
                <a:cubicBezTo>
                  <a:pt x="41068" y="2916"/>
                  <a:pt x="41223" y="3310"/>
                  <a:pt x="41331" y="3708"/>
                </a:cubicBezTo>
                <a:cubicBezTo>
                  <a:pt x="41430" y="4108"/>
                  <a:pt x="41474" y="4508"/>
                  <a:pt x="41443" y="4889"/>
                </a:cubicBezTo>
                <a:cubicBezTo>
                  <a:pt x="41421" y="5261"/>
                  <a:pt x="41305" y="5620"/>
                  <a:pt x="41107" y="5936"/>
                </a:cubicBezTo>
                <a:cubicBezTo>
                  <a:pt x="40931" y="6256"/>
                  <a:pt x="40658" y="6511"/>
                  <a:pt x="40342" y="6743"/>
                </a:cubicBezTo>
                <a:cubicBezTo>
                  <a:pt x="39710" y="7197"/>
                  <a:pt x="38872" y="7541"/>
                  <a:pt x="38083" y="7926"/>
                </a:cubicBezTo>
                <a:cubicBezTo>
                  <a:pt x="34880" y="9391"/>
                  <a:pt x="31523" y="10571"/>
                  <a:pt x="28216" y="12029"/>
                </a:cubicBezTo>
                <a:cubicBezTo>
                  <a:pt x="26569" y="12768"/>
                  <a:pt x="24928" y="13571"/>
                  <a:pt x="23355" y="14530"/>
                </a:cubicBezTo>
                <a:cubicBezTo>
                  <a:pt x="22967" y="14779"/>
                  <a:pt x="22566" y="15006"/>
                  <a:pt x="22190" y="15275"/>
                </a:cubicBezTo>
                <a:cubicBezTo>
                  <a:pt x="21808" y="15545"/>
                  <a:pt x="21434" y="15789"/>
                  <a:pt x="21045" y="16099"/>
                </a:cubicBezTo>
                <a:cubicBezTo>
                  <a:pt x="20285" y="16705"/>
                  <a:pt x="19576" y="17388"/>
                  <a:pt x="18979" y="18215"/>
                </a:cubicBezTo>
                <a:cubicBezTo>
                  <a:pt x="18680" y="18627"/>
                  <a:pt x="18406" y="19075"/>
                  <a:pt x="18196" y="19576"/>
                </a:cubicBezTo>
                <a:cubicBezTo>
                  <a:pt x="17984" y="20074"/>
                  <a:pt x="17818" y="20620"/>
                  <a:pt x="17781" y="21210"/>
                </a:cubicBezTo>
                <a:cubicBezTo>
                  <a:pt x="17741" y="21791"/>
                  <a:pt x="17798" y="22409"/>
                  <a:pt x="18006" y="22969"/>
                </a:cubicBezTo>
                <a:cubicBezTo>
                  <a:pt x="18207" y="23523"/>
                  <a:pt x="18511" y="24035"/>
                  <a:pt x="18902" y="24475"/>
                </a:cubicBezTo>
                <a:cubicBezTo>
                  <a:pt x="19684" y="25323"/>
                  <a:pt x="20605" y="25815"/>
                  <a:pt x="21447" y="26219"/>
                </a:cubicBezTo>
                <a:cubicBezTo>
                  <a:pt x="22299" y="26614"/>
                  <a:pt x="23118" y="26930"/>
                  <a:pt x="23831" y="27304"/>
                </a:cubicBezTo>
                <a:lnTo>
                  <a:pt x="24093" y="27446"/>
                </a:lnTo>
                <a:lnTo>
                  <a:pt x="24330" y="27601"/>
                </a:lnTo>
                <a:cubicBezTo>
                  <a:pt x="24482" y="27711"/>
                  <a:pt x="24658" y="27787"/>
                  <a:pt x="24796" y="27918"/>
                </a:cubicBezTo>
                <a:lnTo>
                  <a:pt x="25236" y="28282"/>
                </a:lnTo>
                <a:lnTo>
                  <a:pt x="25634" y="28698"/>
                </a:lnTo>
                <a:cubicBezTo>
                  <a:pt x="26138" y="29282"/>
                  <a:pt x="26556" y="29955"/>
                  <a:pt x="26870" y="30686"/>
                </a:cubicBezTo>
                <a:cubicBezTo>
                  <a:pt x="27182" y="31421"/>
                  <a:pt x="27358" y="32215"/>
                  <a:pt x="27436" y="33016"/>
                </a:cubicBezTo>
                <a:cubicBezTo>
                  <a:pt x="27443" y="33217"/>
                  <a:pt x="27478" y="33420"/>
                  <a:pt x="27467" y="33621"/>
                </a:cubicBezTo>
                <a:lnTo>
                  <a:pt x="27453" y="34227"/>
                </a:lnTo>
                <a:cubicBezTo>
                  <a:pt x="27404" y="34626"/>
                  <a:pt x="27365" y="35031"/>
                  <a:pt x="27254" y="35419"/>
                </a:cubicBezTo>
                <a:cubicBezTo>
                  <a:pt x="27053" y="36197"/>
                  <a:pt x="26735" y="36954"/>
                  <a:pt x="26254" y="37605"/>
                </a:cubicBezTo>
                <a:cubicBezTo>
                  <a:pt x="25771" y="38265"/>
                  <a:pt x="25155" y="38845"/>
                  <a:pt x="24473" y="39347"/>
                </a:cubicBezTo>
                <a:cubicBezTo>
                  <a:pt x="23791" y="39853"/>
                  <a:pt x="23031" y="40269"/>
                  <a:pt x="22245" y="40643"/>
                </a:cubicBezTo>
                <a:cubicBezTo>
                  <a:pt x="21455" y="41013"/>
                  <a:pt x="20642" y="41349"/>
                  <a:pt x="19805" y="41647"/>
                </a:cubicBezTo>
                <a:cubicBezTo>
                  <a:pt x="16481" y="42868"/>
                  <a:pt x="13041" y="43838"/>
                  <a:pt x="9667" y="45040"/>
                </a:cubicBezTo>
                <a:cubicBezTo>
                  <a:pt x="7980" y="45642"/>
                  <a:pt x="6313" y="46321"/>
                  <a:pt x="4708" y="47136"/>
                </a:cubicBezTo>
                <a:cubicBezTo>
                  <a:pt x="3099" y="47941"/>
                  <a:pt x="1563" y="48907"/>
                  <a:pt x="152" y="50042"/>
                </a:cubicBezTo>
                <a:lnTo>
                  <a:pt x="147" y="50047"/>
                </a:lnTo>
                <a:cubicBezTo>
                  <a:pt x="17" y="50157"/>
                  <a:pt x="0" y="50352"/>
                  <a:pt x="111" y="50482"/>
                </a:cubicBezTo>
                <a:cubicBezTo>
                  <a:pt x="171" y="50554"/>
                  <a:pt x="259" y="50591"/>
                  <a:pt x="347" y="50591"/>
                </a:cubicBezTo>
                <a:cubicBezTo>
                  <a:pt x="417" y="50591"/>
                  <a:pt x="488" y="50568"/>
                  <a:pt x="546" y="50519"/>
                </a:cubicBezTo>
                <a:cubicBezTo>
                  <a:pt x="1890" y="49384"/>
                  <a:pt x="3396" y="48450"/>
                  <a:pt x="4967" y="47649"/>
                </a:cubicBezTo>
                <a:cubicBezTo>
                  <a:pt x="6546" y="46856"/>
                  <a:pt x="8198" y="46208"/>
                  <a:pt x="9874" y="45626"/>
                </a:cubicBezTo>
                <a:cubicBezTo>
                  <a:pt x="13228" y="44463"/>
                  <a:pt x="16697" y="43619"/>
                  <a:pt x="20093" y="42455"/>
                </a:cubicBezTo>
                <a:cubicBezTo>
                  <a:pt x="21790" y="41886"/>
                  <a:pt x="23513" y="41255"/>
                  <a:pt x="25087" y="40238"/>
                </a:cubicBezTo>
                <a:cubicBezTo>
                  <a:pt x="25871" y="39729"/>
                  <a:pt x="26611" y="39118"/>
                  <a:pt x="27227" y="38375"/>
                </a:cubicBezTo>
                <a:cubicBezTo>
                  <a:pt x="27865" y="37631"/>
                  <a:pt x="28321" y="36747"/>
                  <a:pt x="28633" y="35823"/>
                </a:cubicBezTo>
                <a:cubicBezTo>
                  <a:pt x="28798" y="35360"/>
                  <a:pt x="28885" y="34881"/>
                  <a:pt x="28976" y="34400"/>
                </a:cubicBezTo>
                <a:lnTo>
                  <a:pt x="29049" y="33672"/>
                </a:lnTo>
                <a:cubicBezTo>
                  <a:pt x="29077" y="33430"/>
                  <a:pt x="29059" y="33186"/>
                  <a:pt x="29065" y="32941"/>
                </a:cubicBezTo>
                <a:cubicBezTo>
                  <a:pt x="29046" y="31966"/>
                  <a:pt x="28895" y="30986"/>
                  <a:pt x="28574" y="30051"/>
                </a:cubicBezTo>
                <a:cubicBezTo>
                  <a:pt x="28253" y="29116"/>
                  <a:pt x="27780" y="28224"/>
                  <a:pt x="27152" y="27430"/>
                </a:cubicBezTo>
                <a:cubicBezTo>
                  <a:pt x="26545" y="26627"/>
                  <a:pt x="25702" y="25958"/>
                  <a:pt x="24841" y="25459"/>
                </a:cubicBezTo>
                <a:cubicBezTo>
                  <a:pt x="23987" y="24981"/>
                  <a:pt x="23148" y="24631"/>
                  <a:pt x="22394" y="24252"/>
                </a:cubicBezTo>
                <a:cubicBezTo>
                  <a:pt x="21637" y="23888"/>
                  <a:pt x="20971" y="23487"/>
                  <a:pt x="20542" y="23011"/>
                </a:cubicBezTo>
                <a:cubicBezTo>
                  <a:pt x="20137" y="22534"/>
                  <a:pt x="19919" y="21965"/>
                  <a:pt x="19959" y="21363"/>
                </a:cubicBezTo>
                <a:cubicBezTo>
                  <a:pt x="19967" y="21060"/>
                  <a:pt x="20058" y="20737"/>
                  <a:pt x="20189" y="20416"/>
                </a:cubicBezTo>
                <a:cubicBezTo>
                  <a:pt x="20316" y="20092"/>
                  <a:pt x="20504" y="19769"/>
                  <a:pt x="20723" y="19457"/>
                </a:cubicBezTo>
                <a:cubicBezTo>
                  <a:pt x="21159" y="18830"/>
                  <a:pt x="21734" y="18251"/>
                  <a:pt x="22357" y="17737"/>
                </a:cubicBezTo>
                <a:cubicBezTo>
                  <a:pt x="22663" y="17486"/>
                  <a:pt x="23031" y="17236"/>
                  <a:pt x="23374" y="16985"/>
                </a:cubicBezTo>
                <a:cubicBezTo>
                  <a:pt x="23717" y="16729"/>
                  <a:pt x="24085" y="16501"/>
                  <a:pt x="24440" y="16257"/>
                </a:cubicBezTo>
                <a:cubicBezTo>
                  <a:pt x="25883" y="15314"/>
                  <a:pt x="27427" y="14495"/>
                  <a:pt x="29009" y="13725"/>
                </a:cubicBezTo>
                <a:cubicBezTo>
                  <a:pt x="32165" y="12170"/>
                  <a:pt x="35494" y="10829"/>
                  <a:pt x="38675" y="9108"/>
                </a:cubicBezTo>
                <a:lnTo>
                  <a:pt x="39861" y="8448"/>
                </a:lnTo>
                <a:cubicBezTo>
                  <a:pt x="40258" y="8214"/>
                  <a:pt x="40666" y="7957"/>
                  <a:pt x="41047" y="7632"/>
                </a:cubicBezTo>
                <a:cubicBezTo>
                  <a:pt x="41826" y="7007"/>
                  <a:pt x="42401" y="5953"/>
                  <a:pt x="42369" y="4922"/>
                </a:cubicBezTo>
                <a:cubicBezTo>
                  <a:pt x="42366" y="4411"/>
                  <a:pt x="42256" y="3922"/>
                  <a:pt x="42099" y="3470"/>
                </a:cubicBezTo>
                <a:cubicBezTo>
                  <a:pt x="41932" y="3019"/>
                  <a:pt x="41717" y="2600"/>
                  <a:pt x="41480" y="2202"/>
                </a:cubicBezTo>
                <a:cubicBezTo>
                  <a:pt x="40993" y="1412"/>
                  <a:pt x="40403" y="717"/>
                  <a:pt x="39784" y="62"/>
                </a:cubicBezTo>
                <a:cubicBezTo>
                  <a:pt x="39746" y="23"/>
                  <a:pt x="39695" y="1"/>
                  <a:pt x="3964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6"/>
          <p:cNvGrpSpPr/>
          <p:nvPr/>
        </p:nvGrpSpPr>
        <p:grpSpPr>
          <a:xfrm>
            <a:off x="388950" y="2839240"/>
            <a:ext cx="340786" cy="570834"/>
            <a:chOff x="2002900" y="3914700"/>
            <a:chExt cx="259350" cy="434425"/>
          </a:xfrm>
        </p:grpSpPr>
        <p:sp>
          <p:nvSpPr>
            <p:cNvPr id="334" name="Google Shape;334;p6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6"/>
          <p:cNvGrpSpPr/>
          <p:nvPr/>
        </p:nvGrpSpPr>
        <p:grpSpPr>
          <a:xfrm>
            <a:off x="195264" y="4125531"/>
            <a:ext cx="354386" cy="578521"/>
            <a:chOff x="2254100" y="3662800"/>
            <a:chExt cx="269700" cy="440275"/>
          </a:xfrm>
        </p:grpSpPr>
        <p:sp>
          <p:nvSpPr>
            <p:cNvPr id="337" name="Google Shape;337;p6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_1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713;p15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714" name="Google Shape;714;p1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715" name="Google Shape;715;p1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1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1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1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1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8" name="Google Shape;728;p1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729" name="Google Shape;729;p1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730" name="Google Shape;730;p1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1" name="Google Shape;731;p1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2" name="Google Shape;732;p1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3" name="Google Shape;733;p1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4" name="Google Shape;734;p1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5" name="Google Shape;735;p1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6" name="Google Shape;736;p1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7" name="Google Shape;737;p1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8" name="Google Shape;738;p1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9" name="Google Shape;739;p1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0" name="Google Shape;740;p1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1" name="Google Shape;741;p1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2" name="Google Shape;742;p1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3" name="Google Shape;743;p1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4" name="Google Shape;744;p1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5" name="Google Shape;745;p1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6" name="Google Shape;746;p1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7" name="Google Shape;747;p1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8" name="Google Shape;748;p1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749" name="Google Shape;749;p1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51" name="Google Shape;751;p15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15"/>
          <p:cNvSpPr txBox="1">
            <a:spLocks noGrp="1"/>
          </p:cNvSpPr>
          <p:nvPr>
            <p:ph type="title" idx="2"/>
          </p:nvPr>
        </p:nvSpPr>
        <p:spPr>
          <a:xfrm>
            <a:off x="1043000" y="3206575"/>
            <a:ext cx="19416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3" name="Google Shape;753;p15"/>
          <p:cNvSpPr txBox="1">
            <a:spLocks noGrp="1"/>
          </p:cNvSpPr>
          <p:nvPr>
            <p:ph type="subTitle" idx="1"/>
          </p:nvPr>
        </p:nvSpPr>
        <p:spPr>
          <a:xfrm>
            <a:off x="1043000" y="3582500"/>
            <a:ext cx="1941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54" name="Google Shape;754;p15"/>
          <p:cNvSpPr txBox="1">
            <a:spLocks noGrp="1"/>
          </p:cNvSpPr>
          <p:nvPr>
            <p:ph type="title" idx="3" hasCustomPrompt="1"/>
          </p:nvPr>
        </p:nvSpPr>
        <p:spPr>
          <a:xfrm>
            <a:off x="1359199" y="2131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5" name="Google Shape;755;p15"/>
          <p:cNvSpPr txBox="1">
            <a:spLocks noGrp="1"/>
          </p:cNvSpPr>
          <p:nvPr>
            <p:ph type="title" idx="4"/>
          </p:nvPr>
        </p:nvSpPr>
        <p:spPr>
          <a:xfrm>
            <a:off x="3601200" y="3206575"/>
            <a:ext cx="19416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6" name="Google Shape;756;p15"/>
          <p:cNvSpPr txBox="1">
            <a:spLocks noGrp="1"/>
          </p:cNvSpPr>
          <p:nvPr>
            <p:ph type="subTitle" idx="5"/>
          </p:nvPr>
        </p:nvSpPr>
        <p:spPr>
          <a:xfrm>
            <a:off x="3601200" y="3582500"/>
            <a:ext cx="1941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57" name="Google Shape;757;p15"/>
          <p:cNvSpPr txBox="1">
            <a:spLocks noGrp="1"/>
          </p:cNvSpPr>
          <p:nvPr>
            <p:ph type="title" idx="6" hasCustomPrompt="1"/>
          </p:nvPr>
        </p:nvSpPr>
        <p:spPr>
          <a:xfrm>
            <a:off x="3917399" y="2131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8" name="Google Shape;758;p15"/>
          <p:cNvSpPr txBox="1">
            <a:spLocks noGrp="1"/>
          </p:cNvSpPr>
          <p:nvPr>
            <p:ph type="title" idx="7"/>
          </p:nvPr>
        </p:nvSpPr>
        <p:spPr>
          <a:xfrm>
            <a:off x="6159400" y="3206575"/>
            <a:ext cx="19416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9" name="Google Shape;759;p15"/>
          <p:cNvSpPr txBox="1">
            <a:spLocks noGrp="1"/>
          </p:cNvSpPr>
          <p:nvPr>
            <p:ph type="subTitle" idx="8"/>
          </p:nvPr>
        </p:nvSpPr>
        <p:spPr>
          <a:xfrm>
            <a:off x="6159400" y="3582500"/>
            <a:ext cx="1941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60" name="Google Shape;760;p15"/>
          <p:cNvSpPr txBox="1">
            <a:spLocks noGrp="1"/>
          </p:cNvSpPr>
          <p:nvPr>
            <p:ph type="title" idx="9" hasCustomPrompt="1"/>
          </p:nvPr>
        </p:nvSpPr>
        <p:spPr>
          <a:xfrm>
            <a:off x="6475599" y="2131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761" name="Google Shape;761;p15"/>
          <p:cNvGrpSpPr/>
          <p:nvPr/>
        </p:nvGrpSpPr>
        <p:grpSpPr>
          <a:xfrm rot="-1793390">
            <a:off x="7580484" y="-947456"/>
            <a:ext cx="1516561" cy="2882508"/>
            <a:chOff x="4949150" y="3435000"/>
            <a:chExt cx="1154175" cy="2193725"/>
          </a:xfrm>
        </p:grpSpPr>
        <p:sp>
          <p:nvSpPr>
            <p:cNvPr id="762" name="Google Shape;762;p15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15"/>
          <p:cNvGrpSpPr/>
          <p:nvPr/>
        </p:nvGrpSpPr>
        <p:grpSpPr>
          <a:xfrm rot="7199944">
            <a:off x="8752305" y="857774"/>
            <a:ext cx="1040619" cy="1909854"/>
            <a:chOff x="1986275" y="390525"/>
            <a:chExt cx="791925" cy="1453425"/>
          </a:xfrm>
        </p:grpSpPr>
        <p:sp>
          <p:nvSpPr>
            <p:cNvPr id="784" name="Google Shape;784;p15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15"/>
          <p:cNvGrpSpPr/>
          <p:nvPr/>
        </p:nvGrpSpPr>
        <p:grpSpPr>
          <a:xfrm>
            <a:off x="177050" y="3555090"/>
            <a:ext cx="340786" cy="570834"/>
            <a:chOff x="2002900" y="3914700"/>
            <a:chExt cx="259350" cy="434425"/>
          </a:xfrm>
        </p:grpSpPr>
        <p:sp>
          <p:nvSpPr>
            <p:cNvPr id="794" name="Google Shape;794;p15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15"/>
          <p:cNvGrpSpPr/>
          <p:nvPr/>
        </p:nvGrpSpPr>
        <p:grpSpPr>
          <a:xfrm>
            <a:off x="321514" y="4238681"/>
            <a:ext cx="354386" cy="578521"/>
            <a:chOff x="2254100" y="3662800"/>
            <a:chExt cx="269700" cy="440275"/>
          </a:xfrm>
        </p:grpSpPr>
        <p:sp>
          <p:nvSpPr>
            <p:cNvPr id="797" name="Google Shape;797;p15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16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801" name="Google Shape;801;p16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802" name="Google Shape;802;p1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1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1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1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1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1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1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1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1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1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1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1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1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5" name="Google Shape;815;p16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816" name="Google Shape;816;p16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817" name="Google Shape;817;p1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8" name="Google Shape;818;p1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9" name="Google Shape;819;p1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0" name="Google Shape;820;p1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1" name="Google Shape;821;p1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2" name="Google Shape;822;p1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3" name="Google Shape;823;p1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4" name="Google Shape;824;p1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5" name="Google Shape;825;p1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6" name="Google Shape;826;p1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7" name="Google Shape;827;p1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8" name="Google Shape;828;p1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9" name="Google Shape;829;p1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0" name="Google Shape;830;p1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1" name="Google Shape;831;p1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2" name="Google Shape;832;p1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3" name="Google Shape;833;p1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4" name="Google Shape;834;p1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5" name="Google Shape;835;p1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6" name="Google Shape;836;p1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38" name="Google Shape;838;p16"/>
          <p:cNvSpPr/>
          <p:nvPr/>
        </p:nvSpPr>
        <p:spPr>
          <a:xfrm>
            <a:off x="7276984" y="746833"/>
            <a:ext cx="1124320" cy="875146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6"/>
          <p:cNvSpPr/>
          <p:nvPr/>
        </p:nvSpPr>
        <p:spPr>
          <a:xfrm rot="9019311" flipH="1">
            <a:off x="5699468" y="1756074"/>
            <a:ext cx="5329755" cy="4729292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6"/>
          <p:cNvSpPr/>
          <p:nvPr/>
        </p:nvSpPr>
        <p:spPr>
          <a:xfrm rot="4484458">
            <a:off x="33323" y="3297261"/>
            <a:ext cx="1928319" cy="2339626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6"/>
          <p:cNvSpPr txBox="1">
            <a:spLocks noGrp="1"/>
          </p:cNvSpPr>
          <p:nvPr>
            <p:ph type="ctrTitle"/>
          </p:nvPr>
        </p:nvSpPr>
        <p:spPr>
          <a:xfrm>
            <a:off x="1049480" y="3197507"/>
            <a:ext cx="43980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842" name="Google Shape;842;p16"/>
          <p:cNvSpPr txBox="1">
            <a:spLocks noGrp="1"/>
          </p:cNvSpPr>
          <p:nvPr>
            <p:ph type="subTitle" idx="1"/>
          </p:nvPr>
        </p:nvSpPr>
        <p:spPr>
          <a:xfrm>
            <a:off x="1049480" y="913532"/>
            <a:ext cx="4227300" cy="1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2pPr>
            <a:lvl3pPr lvl="2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3pPr>
            <a:lvl4pPr lvl="3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">
  <p:cSld name="SECTION_HEADER_1_1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20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021" name="Google Shape;1021;p20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022" name="Google Shape;1022;p20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20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4" name="Google Shape;1024;p20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5" name="Google Shape;1025;p20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6" name="Google Shape;1026;p20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7" name="Google Shape;1027;p20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20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20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0" name="Google Shape;1030;p20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1" name="Google Shape;1031;p20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2" name="Google Shape;1032;p20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033;p20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4" name="Google Shape;1034;p20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35" name="Google Shape;1035;p20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036" name="Google Shape;1036;p20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037" name="Google Shape;1037;p20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8" name="Google Shape;1038;p20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9" name="Google Shape;1039;p20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0" name="Google Shape;1040;p20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1" name="Google Shape;1041;p20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2" name="Google Shape;1042;p20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3" name="Google Shape;1043;p20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4" name="Google Shape;1044;p20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5" name="Google Shape;1045;p20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6" name="Google Shape;1046;p20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7" name="Google Shape;1047;p20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8" name="Google Shape;1048;p20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9" name="Google Shape;1049;p20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0" name="Google Shape;1050;p20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1" name="Google Shape;1051;p20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2" name="Google Shape;1052;p20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3" name="Google Shape;1053;p20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4" name="Google Shape;1054;p20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5" name="Google Shape;1055;p20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056" name="Google Shape;1056;p20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7" name="Google Shape;1057;p20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58" name="Google Shape;1058;p20"/>
          <p:cNvSpPr txBox="1">
            <a:spLocks noGrp="1"/>
          </p:cNvSpPr>
          <p:nvPr>
            <p:ph type="title"/>
          </p:nvPr>
        </p:nvSpPr>
        <p:spPr>
          <a:xfrm>
            <a:off x="1866900" y="956861"/>
            <a:ext cx="5410200" cy="235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059" name="Google Shape;1059;p20"/>
          <p:cNvGrpSpPr/>
          <p:nvPr/>
        </p:nvGrpSpPr>
        <p:grpSpPr>
          <a:xfrm>
            <a:off x="-465388" y="943244"/>
            <a:ext cx="1452956" cy="3257012"/>
            <a:chOff x="1577125" y="951200"/>
            <a:chExt cx="1105750" cy="2478700"/>
          </a:xfrm>
        </p:grpSpPr>
        <p:sp>
          <p:nvSpPr>
            <p:cNvPr id="1060" name="Google Shape;1060;p20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0" name="Google Shape;1070;p20"/>
          <p:cNvGrpSpPr/>
          <p:nvPr/>
        </p:nvGrpSpPr>
        <p:grpSpPr>
          <a:xfrm>
            <a:off x="496067" y="-177376"/>
            <a:ext cx="1040589" cy="1909800"/>
            <a:chOff x="1986275" y="390525"/>
            <a:chExt cx="791925" cy="1453425"/>
          </a:xfrm>
        </p:grpSpPr>
        <p:sp>
          <p:nvSpPr>
            <p:cNvPr id="1071" name="Google Shape;1071;p20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0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0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20"/>
          <p:cNvGrpSpPr/>
          <p:nvPr/>
        </p:nvGrpSpPr>
        <p:grpSpPr>
          <a:xfrm>
            <a:off x="7821035" y="2622152"/>
            <a:ext cx="1516586" cy="2882555"/>
            <a:chOff x="4949150" y="3435000"/>
            <a:chExt cx="1154175" cy="2193725"/>
          </a:xfrm>
        </p:grpSpPr>
        <p:sp>
          <p:nvSpPr>
            <p:cNvPr id="1081" name="Google Shape;1081;p20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0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0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0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0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0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0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0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0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0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0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0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0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0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0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0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0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0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20"/>
          <p:cNvGrpSpPr/>
          <p:nvPr/>
        </p:nvGrpSpPr>
        <p:grpSpPr>
          <a:xfrm>
            <a:off x="8665459" y="1927334"/>
            <a:ext cx="340589" cy="570867"/>
            <a:chOff x="5268375" y="3348400"/>
            <a:chExt cx="259200" cy="434450"/>
          </a:xfrm>
        </p:grpSpPr>
        <p:sp>
          <p:nvSpPr>
            <p:cNvPr id="1103" name="Google Shape;1103;p20"/>
            <p:cNvSpPr/>
            <p:nvPr/>
          </p:nvSpPr>
          <p:spPr>
            <a:xfrm>
              <a:off x="5268375" y="3359525"/>
              <a:ext cx="243725" cy="423325"/>
            </a:xfrm>
            <a:custGeom>
              <a:avLst/>
              <a:gdLst/>
              <a:ahLst/>
              <a:cxnLst/>
              <a:rect l="l" t="t" r="r" b="b"/>
              <a:pathLst>
                <a:path w="9749" h="16933" extrusionOk="0">
                  <a:moveTo>
                    <a:pt x="2973" y="1"/>
                  </a:moveTo>
                  <a:cubicBezTo>
                    <a:pt x="2637" y="1"/>
                    <a:pt x="2299" y="57"/>
                    <a:pt x="1981" y="174"/>
                  </a:cubicBezTo>
                  <a:cubicBezTo>
                    <a:pt x="1348" y="395"/>
                    <a:pt x="799" y="856"/>
                    <a:pt x="465" y="1435"/>
                  </a:cubicBezTo>
                  <a:cubicBezTo>
                    <a:pt x="381" y="1579"/>
                    <a:pt x="316" y="1732"/>
                    <a:pt x="252" y="1884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7"/>
                    <a:pt x="12" y="2968"/>
                    <a:pt x="7" y="3274"/>
                  </a:cubicBezTo>
                  <a:cubicBezTo>
                    <a:pt x="1" y="4505"/>
                    <a:pt x="393" y="5597"/>
                    <a:pt x="681" y="6625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5" y="15667"/>
                  </a:cubicBezTo>
                  <a:cubicBezTo>
                    <a:pt x="5197" y="15876"/>
                    <a:pt x="5435" y="16066"/>
                    <a:pt x="5690" y="16234"/>
                  </a:cubicBezTo>
                  <a:cubicBezTo>
                    <a:pt x="5949" y="16398"/>
                    <a:pt x="6224" y="16537"/>
                    <a:pt x="6510" y="16648"/>
                  </a:cubicBezTo>
                  <a:cubicBezTo>
                    <a:pt x="6791" y="16755"/>
                    <a:pt x="7081" y="16849"/>
                    <a:pt x="7402" y="16898"/>
                  </a:cubicBezTo>
                  <a:cubicBezTo>
                    <a:pt x="7535" y="16917"/>
                    <a:pt x="7675" y="16932"/>
                    <a:pt x="7822" y="16932"/>
                  </a:cubicBezTo>
                  <a:cubicBezTo>
                    <a:pt x="8026" y="16932"/>
                    <a:pt x="8242" y="16904"/>
                    <a:pt x="8468" y="16817"/>
                  </a:cubicBezTo>
                  <a:cubicBezTo>
                    <a:pt x="8657" y="16743"/>
                    <a:pt x="8851" y="16619"/>
                    <a:pt x="8990" y="16454"/>
                  </a:cubicBezTo>
                  <a:cubicBezTo>
                    <a:pt x="9072" y="16368"/>
                    <a:pt x="9105" y="16304"/>
                    <a:pt x="9154" y="16233"/>
                  </a:cubicBezTo>
                  <a:cubicBezTo>
                    <a:pt x="9202" y="16166"/>
                    <a:pt x="9245" y="16093"/>
                    <a:pt x="9281" y="16018"/>
                  </a:cubicBezTo>
                  <a:cubicBezTo>
                    <a:pt x="9433" y="15732"/>
                    <a:pt x="9536" y="15421"/>
                    <a:pt x="9588" y="15101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4"/>
                    <a:pt x="9251" y="12171"/>
                    <a:pt x="9070" y="11662"/>
                  </a:cubicBezTo>
                  <a:cubicBezTo>
                    <a:pt x="8888" y="11142"/>
                    <a:pt x="8700" y="10621"/>
                    <a:pt x="8492" y="10106"/>
                  </a:cubicBezTo>
                  <a:cubicBezTo>
                    <a:pt x="8073" y="9070"/>
                    <a:pt x="7606" y="8071"/>
                    <a:pt x="6960" y="7100"/>
                  </a:cubicBezTo>
                  <a:cubicBezTo>
                    <a:pt x="6782" y="6851"/>
                    <a:pt x="6577" y="6622"/>
                    <a:pt x="6348" y="6419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7"/>
                    <a:pt x="5261" y="5894"/>
                    <a:pt x="5155" y="5894"/>
                  </a:cubicBezTo>
                  <a:cubicBezTo>
                    <a:pt x="4872" y="5894"/>
                    <a:pt x="4579" y="5988"/>
                    <a:pt x="4366" y="6140"/>
                  </a:cubicBezTo>
                  <a:cubicBezTo>
                    <a:pt x="4082" y="6338"/>
                    <a:pt x="3870" y="6571"/>
                    <a:pt x="3694" y="6848"/>
                  </a:cubicBezTo>
                  <a:cubicBezTo>
                    <a:pt x="3348" y="7402"/>
                    <a:pt x="3249" y="8043"/>
                    <a:pt x="3270" y="8634"/>
                  </a:cubicBezTo>
                  <a:cubicBezTo>
                    <a:pt x="3296" y="9229"/>
                    <a:pt x="3423" y="9798"/>
                    <a:pt x="3612" y="10338"/>
                  </a:cubicBezTo>
                  <a:cubicBezTo>
                    <a:pt x="3799" y="10877"/>
                    <a:pt x="4044" y="11395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4" y="13311"/>
                  </a:cubicBezTo>
                  <a:cubicBezTo>
                    <a:pt x="5718" y="13311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6" y="12769"/>
                  </a:lnTo>
                  <a:cubicBezTo>
                    <a:pt x="5474" y="12431"/>
                    <a:pt x="5165" y="11999"/>
                    <a:pt x="4905" y="11549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3" y="9624"/>
                    <a:pt x="4016" y="9114"/>
                    <a:pt x="4007" y="8616"/>
                  </a:cubicBezTo>
                  <a:cubicBezTo>
                    <a:pt x="4000" y="8120"/>
                    <a:pt x="4102" y="7638"/>
                    <a:pt x="4349" y="7266"/>
                  </a:cubicBezTo>
                  <a:cubicBezTo>
                    <a:pt x="4469" y="7085"/>
                    <a:pt x="4623" y="6927"/>
                    <a:pt x="4805" y="6806"/>
                  </a:cubicBezTo>
                  <a:cubicBezTo>
                    <a:pt x="4913" y="6740"/>
                    <a:pt x="5012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5" y="6820"/>
                    <a:pt x="5990" y="7193"/>
                    <a:pt x="6260" y="7593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4" y="9443"/>
                    <a:pt x="7461" y="9935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1"/>
                    <a:pt x="8522" y="12962"/>
                    <a:pt x="8609" y="13471"/>
                  </a:cubicBezTo>
                  <a:cubicBezTo>
                    <a:pt x="8696" y="13970"/>
                    <a:pt x="8724" y="14474"/>
                    <a:pt x="8637" y="14929"/>
                  </a:cubicBezTo>
                  <a:cubicBezTo>
                    <a:pt x="8601" y="15149"/>
                    <a:pt x="8527" y="15361"/>
                    <a:pt x="8420" y="15555"/>
                  </a:cubicBezTo>
                  <a:cubicBezTo>
                    <a:pt x="8397" y="15604"/>
                    <a:pt x="8369" y="15650"/>
                    <a:pt x="8337" y="15691"/>
                  </a:cubicBezTo>
                  <a:cubicBezTo>
                    <a:pt x="8309" y="15733"/>
                    <a:pt x="8274" y="15789"/>
                    <a:pt x="8257" y="15799"/>
                  </a:cubicBezTo>
                  <a:cubicBezTo>
                    <a:pt x="8221" y="15844"/>
                    <a:pt x="8174" y="15869"/>
                    <a:pt x="8112" y="15894"/>
                  </a:cubicBezTo>
                  <a:cubicBezTo>
                    <a:pt x="8043" y="15922"/>
                    <a:pt x="7949" y="15936"/>
                    <a:pt x="7841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7"/>
                    <a:pt x="6884" y="15707"/>
                  </a:cubicBezTo>
                  <a:cubicBezTo>
                    <a:pt x="6661" y="15618"/>
                    <a:pt x="6448" y="15507"/>
                    <a:pt x="6246" y="15379"/>
                  </a:cubicBezTo>
                  <a:cubicBezTo>
                    <a:pt x="6046" y="15244"/>
                    <a:pt x="5856" y="15093"/>
                    <a:pt x="5681" y="14926"/>
                  </a:cubicBezTo>
                  <a:cubicBezTo>
                    <a:pt x="4971" y="14241"/>
                    <a:pt x="4441" y="13310"/>
                    <a:pt x="3940" y="12366"/>
                  </a:cubicBezTo>
                  <a:cubicBezTo>
                    <a:pt x="2953" y="10477"/>
                    <a:pt x="2277" y="8430"/>
                    <a:pt x="1707" y="6336"/>
                  </a:cubicBezTo>
                  <a:cubicBezTo>
                    <a:pt x="1408" y="5272"/>
                    <a:pt x="1073" y="4258"/>
                    <a:pt x="1090" y="3290"/>
                  </a:cubicBezTo>
                  <a:cubicBezTo>
                    <a:pt x="1097" y="2809"/>
                    <a:pt x="1191" y="2343"/>
                    <a:pt x="1407" y="1983"/>
                  </a:cubicBezTo>
                  <a:cubicBezTo>
                    <a:pt x="1515" y="1802"/>
                    <a:pt x="1649" y="1638"/>
                    <a:pt x="1808" y="1499"/>
                  </a:cubicBezTo>
                  <a:cubicBezTo>
                    <a:pt x="1972" y="1371"/>
                    <a:pt x="2147" y="1247"/>
                    <a:pt x="2349" y="1183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0"/>
                  </a:cubicBezTo>
                  <a:cubicBezTo>
                    <a:pt x="3813" y="1224"/>
                    <a:pt x="4010" y="1328"/>
                    <a:pt x="4191" y="1455"/>
                  </a:cubicBezTo>
                  <a:cubicBezTo>
                    <a:pt x="4378" y="1586"/>
                    <a:pt x="4561" y="1751"/>
                    <a:pt x="4729" y="1927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6" y="6484"/>
                    <a:pt x="8392" y="8421"/>
                    <a:pt x="9116" y="10455"/>
                  </a:cubicBezTo>
                  <a:cubicBezTo>
                    <a:pt x="9161" y="10582"/>
                    <a:pt x="9280" y="10662"/>
                    <a:pt x="9407" y="10662"/>
                  </a:cubicBezTo>
                  <a:cubicBezTo>
                    <a:pt x="9437" y="10662"/>
                    <a:pt x="9468" y="10657"/>
                    <a:pt x="9498" y="10648"/>
                  </a:cubicBezTo>
                  <a:cubicBezTo>
                    <a:pt x="9657" y="10598"/>
                    <a:pt x="9749" y="10433"/>
                    <a:pt x="9706" y="10273"/>
                  </a:cubicBezTo>
                  <a:cubicBezTo>
                    <a:pt x="9132" y="8130"/>
                    <a:pt x="8226" y="6098"/>
                    <a:pt x="7259" y="4130"/>
                  </a:cubicBezTo>
                  <a:cubicBezTo>
                    <a:pt x="6782" y="3156"/>
                    <a:pt x="6302" y="2114"/>
                    <a:pt x="5487" y="1222"/>
                  </a:cubicBezTo>
                  <a:cubicBezTo>
                    <a:pt x="5280" y="1001"/>
                    <a:pt x="5059" y="794"/>
                    <a:pt x="4804" y="608"/>
                  </a:cubicBezTo>
                  <a:cubicBezTo>
                    <a:pt x="4540" y="418"/>
                    <a:pt x="4249" y="261"/>
                    <a:pt x="3937" y="159"/>
                  </a:cubicBezTo>
                  <a:cubicBezTo>
                    <a:pt x="3629" y="54"/>
                    <a:pt x="3302" y="1"/>
                    <a:pt x="297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5283850" y="334840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3" y="0"/>
                  </a:moveTo>
                  <a:cubicBezTo>
                    <a:pt x="2636" y="0"/>
                    <a:pt x="2299" y="57"/>
                    <a:pt x="1980" y="173"/>
                  </a:cubicBezTo>
                  <a:cubicBezTo>
                    <a:pt x="1347" y="395"/>
                    <a:pt x="799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4" y="2038"/>
                    <a:pt x="138" y="2196"/>
                    <a:pt x="112" y="2348"/>
                  </a:cubicBezTo>
                  <a:cubicBezTo>
                    <a:pt x="39" y="2656"/>
                    <a:pt x="11" y="2968"/>
                    <a:pt x="7" y="3273"/>
                  </a:cubicBezTo>
                  <a:cubicBezTo>
                    <a:pt x="0" y="4506"/>
                    <a:pt x="392" y="5597"/>
                    <a:pt x="679" y="6625"/>
                  </a:cubicBezTo>
                  <a:cubicBezTo>
                    <a:pt x="1265" y="8739"/>
                    <a:pt x="1973" y="10866"/>
                    <a:pt x="3020" y="12850"/>
                  </a:cubicBezTo>
                  <a:cubicBezTo>
                    <a:pt x="3547" y="13823"/>
                    <a:pt x="4105" y="14827"/>
                    <a:pt x="4975" y="15666"/>
                  </a:cubicBezTo>
                  <a:cubicBezTo>
                    <a:pt x="5196" y="15876"/>
                    <a:pt x="5435" y="16065"/>
                    <a:pt x="5689" y="16233"/>
                  </a:cubicBezTo>
                  <a:cubicBezTo>
                    <a:pt x="5948" y="16398"/>
                    <a:pt x="6222" y="16537"/>
                    <a:pt x="6509" y="16648"/>
                  </a:cubicBezTo>
                  <a:cubicBezTo>
                    <a:pt x="6791" y="16755"/>
                    <a:pt x="7080" y="16848"/>
                    <a:pt x="7401" y="16897"/>
                  </a:cubicBezTo>
                  <a:cubicBezTo>
                    <a:pt x="7534" y="16916"/>
                    <a:pt x="7675" y="16931"/>
                    <a:pt x="7822" y="16931"/>
                  </a:cubicBezTo>
                  <a:cubicBezTo>
                    <a:pt x="8025" y="16931"/>
                    <a:pt x="8241" y="16902"/>
                    <a:pt x="8467" y="16816"/>
                  </a:cubicBezTo>
                  <a:cubicBezTo>
                    <a:pt x="8657" y="16742"/>
                    <a:pt x="8851" y="16619"/>
                    <a:pt x="8989" y="16453"/>
                  </a:cubicBezTo>
                  <a:cubicBezTo>
                    <a:pt x="9071" y="16367"/>
                    <a:pt x="9103" y="16304"/>
                    <a:pt x="9153" y="16233"/>
                  </a:cubicBezTo>
                  <a:cubicBezTo>
                    <a:pt x="9201" y="16164"/>
                    <a:pt x="9243" y="16093"/>
                    <a:pt x="9280" y="16018"/>
                  </a:cubicBezTo>
                  <a:cubicBezTo>
                    <a:pt x="9432" y="15732"/>
                    <a:pt x="9536" y="15421"/>
                    <a:pt x="9588" y="15101"/>
                  </a:cubicBezTo>
                  <a:cubicBezTo>
                    <a:pt x="9694" y="14478"/>
                    <a:pt x="9642" y="13874"/>
                    <a:pt x="9538" y="13301"/>
                  </a:cubicBezTo>
                  <a:cubicBezTo>
                    <a:pt x="9433" y="12733"/>
                    <a:pt x="9250" y="12171"/>
                    <a:pt x="9069" y="11661"/>
                  </a:cubicBezTo>
                  <a:cubicBezTo>
                    <a:pt x="8889" y="11141"/>
                    <a:pt x="8699" y="10621"/>
                    <a:pt x="8491" y="10105"/>
                  </a:cubicBezTo>
                  <a:cubicBezTo>
                    <a:pt x="8072" y="9070"/>
                    <a:pt x="7605" y="8071"/>
                    <a:pt x="6958" y="7100"/>
                  </a:cubicBezTo>
                  <a:cubicBezTo>
                    <a:pt x="6782" y="6850"/>
                    <a:pt x="6577" y="6621"/>
                    <a:pt x="6347" y="6419"/>
                  </a:cubicBezTo>
                  <a:cubicBezTo>
                    <a:pt x="6109" y="6215"/>
                    <a:pt x="5825" y="6024"/>
                    <a:pt x="5462" y="5934"/>
                  </a:cubicBezTo>
                  <a:cubicBezTo>
                    <a:pt x="5364" y="5907"/>
                    <a:pt x="5260" y="5894"/>
                    <a:pt x="5155" y="5894"/>
                  </a:cubicBezTo>
                  <a:cubicBezTo>
                    <a:pt x="4872" y="5894"/>
                    <a:pt x="4579" y="5988"/>
                    <a:pt x="4366" y="6139"/>
                  </a:cubicBezTo>
                  <a:cubicBezTo>
                    <a:pt x="4081" y="6338"/>
                    <a:pt x="3869" y="6571"/>
                    <a:pt x="3693" y="6847"/>
                  </a:cubicBezTo>
                  <a:cubicBezTo>
                    <a:pt x="3347" y="7402"/>
                    <a:pt x="3248" y="8043"/>
                    <a:pt x="3269" y="8633"/>
                  </a:cubicBezTo>
                  <a:cubicBezTo>
                    <a:pt x="3295" y="9227"/>
                    <a:pt x="3423" y="9798"/>
                    <a:pt x="3611" y="10338"/>
                  </a:cubicBezTo>
                  <a:cubicBezTo>
                    <a:pt x="3799" y="10877"/>
                    <a:pt x="4042" y="11396"/>
                    <a:pt x="4340" y="11883"/>
                  </a:cubicBezTo>
                  <a:cubicBezTo>
                    <a:pt x="4636" y="12369"/>
                    <a:pt x="4978" y="12831"/>
                    <a:pt x="5424" y="13230"/>
                  </a:cubicBezTo>
                  <a:cubicBezTo>
                    <a:pt x="5484" y="13284"/>
                    <a:pt x="5558" y="13310"/>
                    <a:pt x="5632" y="13310"/>
                  </a:cubicBezTo>
                  <a:cubicBezTo>
                    <a:pt x="5716" y="13310"/>
                    <a:pt x="5800" y="13276"/>
                    <a:pt x="5861" y="13209"/>
                  </a:cubicBezTo>
                  <a:cubicBezTo>
                    <a:pt x="5975" y="13084"/>
                    <a:pt x="5967" y="12889"/>
                    <a:pt x="5841" y="12774"/>
                  </a:cubicBezTo>
                  <a:lnTo>
                    <a:pt x="5835" y="12769"/>
                  </a:lnTo>
                  <a:cubicBezTo>
                    <a:pt x="5474" y="12430"/>
                    <a:pt x="5164" y="11999"/>
                    <a:pt x="4905" y="11547"/>
                  </a:cubicBezTo>
                  <a:cubicBezTo>
                    <a:pt x="4644" y="11095"/>
                    <a:pt x="4432" y="10616"/>
                    <a:pt x="4272" y="10119"/>
                  </a:cubicBezTo>
                  <a:cubicBezTo>
                    <a:pt x="4112" y="9624"/>
                    <a:pt x="4015" y="9114"/>
                    <a:pt x="4006" y="8616"/>
                  </a:cubicBezTo>
                  <a:cubicBezTo>
                    <a:pt x="4000" y="8120"/>
                    <a:pt x="4101" y="7638"/>
                    <a:pt x="4347" y="7266"/>
                  </a:cubicBezTo>
                  <a:cubicBezTo>
                    <a:pt x="4468" y="7084"/>
                    <a:pt x="4623" y="6927"/>
                    <a:pt x="4803" y="6806"/>
                  </a:cubicBezTo>
                  <a:cubicBezTo>
                    <a:pt x="4912" y="6740"/>
                    <a:pt x="5011" y="6705"/>
                    <a:pt x="5118" y="6705"/>
                  </a:cubicBezTo>
                  <a:cubicBezTo>
                    <a:pt x="5166" y="6705"/>
                    <a:pt x="5216" y="6712"/>
                    <a:pt x="5268" y="6727"/>
                  </a:cubicBezTo>
                  <a:cubicBezTo>
                    <a:pt x="5615" y="6820"/>
                    <a:pt x="5989" y="7193"/>
                    <a:pt x="6260" y="7592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2" y="9443"/>
                    <a:pt x="7461" y="9935"/>
                    <a:pt x="7655" y="10436"/>
                  </a:cubicBezTo>
                  <a:cubicBezTo>
                    <a:pt x="7848" y="10935"/>
                    <a:pt x="8025" y="11445"/>
                    <a:pt x="8196" y="11959"/>
                  </a:cubicBezTo>
                  <a:cubicBezTo>
                    <a:pt x="8373" y="12481"/>
                    <a:pt x="8522" y="12962"/>
                    <a:pt x="8609" y="13469"/>
                  </a:cubicBezTo>
                  <a:cubicBezTo>
                    <a:pt x="8694" y="13969"/>
                    <a:pt x="8722" y="14474"/>
                    <a:pt x="8635" y="14929"/>
                  </a:cubicBezTo>
                  <a:cubicBezTo>
                    <a:pt x="8599" y="15149"/>
                    <a:pt x="8526" y="15360"/>
                    <a:pt x="8419" y="15556"/>
                  </a:cubicBezTo>
                  <a:cubicBezTo>
                    <a:pt x="8396" y="15604"/>
                    <a:pt x="8368" y="15648"/>
                    <a:pt x="8336" y="15691"/>
                  </a:cubicBezTo>
                  <a:cubicBezTo>
                    <a:pt x="8306" y="15732"/>
                    <a:pt x="8272" y="15789"/>
                    <a:pt x="8256" y="15798"/>
                  </a:cubicBezTo>
                  <a:cubicBezTo>
                    <a:pt x="8220" y="15844"/>
                    <a:pt x="8173" y="15869"/>
                    <a:pt x="8111" y="15894"/>
                  </a:cubicBezTo>
                  <a:cubicBezTo>
                    <a:pt x="8041" y="15922"/>
                    <a:pt x="7946" y="15935"/>
                    <a:pt x="7838" y="15935"/>
                  </a:cubicBezTo>
                  <a:cubicBezTo>
                    <a:pt x="7752" y="15935"/>
                    <a:pt x="7657" y="15927"/>
                    <a:pt x="7561" y="15910"/>
                  </a:cubicBezTo>
                  <a:cubicBezTo>
                    <a:pt x="7342" y="15875"/>
                    <a:pt x="7109" y="15797"/>
                    <a:pt x="6882" y="15707"/>
                  </a:cubicBezTo>
                  <a:cubicBezTo>
                    <a:pt x="6660" y="15618"/>
                    <a:pt x="6447" y="15507"/>
                    <a:pt x="6244" y="15379"/>
                  </a:cubicBezTo>
                  <a:cubicBezTo>
                    <a:pt x="6044" y="15244"/>
                    <a:pt x="5855" y="15092"/>
                    <a:pt x="5680" y="14926"/>
                  </a:cubicBezTo>
                  <a:cubicBezTo>
                    <a:pt x="4970" y="14241"/>
                    <a:pt x="4439" y="13310"/>
                    <a:pt x="3937" y="12366"/>
                  </a:cubicBezTo>
                  <a:cubicBezTo>
                    <a:pt x="2950" y="10477"/>
                    <a:pt x="2276" y="8430"/>
                    <a:pt x="1706" y="6336"/>
                  </a:cubicBezTo>
                  <a:cubicBezTo>
                    <a:pt x="1406" y="5272"/>
                    <a:pt x="1072" y="4258"/>
                    <a:pt x="1087" y="3290"/>
                  </a:cubicBezTo>
                  <a:cubicBezTo>
                    <a:pt x="1096" y="2809"/>
                    <a:pt x="1190" y="2343"/>
                    <a:pt x="1405" y="1982"/>
                  </a:cubicBezTo>
                  <a:cubicBezTo>
                    <a:pt x="1514" y="1801"/>
                    <a:pt x="1648" y="1638"/>
                    <a:pt x="1807" y="1499"/>
                  </a:cubicBezTo>
                  <a:cubicBezTo>
                    <a:pt x="1971" y="1371"/>
                    <a:pt x="2146" y="1247"/>
                    <a:pt x="2348" y="1182"/>
                  </a:cubicBezTo>
                  <a:cubicBezTo>
                    <a:pt x="2554" y="1103"/>
                    <a:pt x="2777" y="1065"/>
                    <a:pt x="3001" y="1065"/>
                  </a:cubicBezTo>
                  <a:cubicBezTo>
                    <a:pt x="3205" y="1065"/>
                    <a:pt x="3410" y="1097"/>
                    <a:pt x="3605" y="1160"/>
                  </a:cubicBezTo>
                  <a:cubicBezTo>
                    <a:pt x="3812" y="1225"/>
                    <a:pt x="4007" y="1327"/>
                    <a:pt x="4190" y="1455"/>
                  </a:cubicBezTo>
                  <a:cubicBezTo>
                    <a:pt x="4377" y="1586"/>
                    <a:pt x="4560" y="1751"/>
                    <a:pt x="4728" y="1928"/>
                  </a:cubicBezTo>
                  <a:cubicBezTo>
                    <a:pt x="5400" y="2650"/>
                    <a:pt x="5888" y="3604"/>
                    <a:pt x="6406" y="4565"/>
                  </a:cubicBezTo>
                  <a:cubicBezTo>
                    <a:pt x="7425" y="6484"/>
                    <a:pt x="8390" y="8421"/>
                    <a:pt x="9114" y="10454"/>
                  </a:cubicBezTo>
                  <a:lnTo>
                    <a:pt x="9115" y="10455"/>
                  </a:lnTo>
                  <a:cubicBezTo>
                    <a:pt x="9159" y="10582"/>
                    <a:pt x="9278" y="10662"/>
                    <a:pt x="9405" y="10662"/>
                  </a:cubicBezTo>
                  <a:cubicBezTo>
                    <a:pt x="9436" y="10662"/>
                    <a:pt x="9467" y="10657"/>
                    <a:pt x="9498" y="10648"/>
                  </a:cubicBezTo>
                  <a:cubicBezTo>
                    <a:pt x="9657" y="10598"/>
                    <a:pt x="9748" y="10432"/>
                    <a:pt x="9705" y="10273"/>
                  </a:cubicBezTo>
                  <a:cubicBezTo>
                    <a:pt x="9131" y="8130"/>
                    <a:pt x="8225" y="6097"/>
                    <a:pt x="7259" y="4131"/>
                  </a:cubicBezTo>
                  <a:cubicBezTo>
                    <a:pt x="6782" y="3156"/>
                    <a:pt x="6302" y="2114"/>
                    <a:pt x="5486" y="1222"/>
                  </a:cubicBezTo>
                  <a:cubicBezTo>
                    <a:pt x="5279" y="1001"/>
                    <a:pt x="5059" y="794"/>
                    <a:pt x="4802" y="608"/>
                  </a:cubicBezTo>
                  <a:cubicBezTo>
                    <a:pt x="4540" y="418"/>
                    <a:pt x="4249" y="261"/>
                    <a:pt x="3935" y="157"/>
                  </a:cubicBezTo>
                  <a:cubicBezTo>
                    <a:pt x="3628" y="54"/>
                    <a:pt x="3301" y="0"/>
                    <a:pt x="2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5" name="Google Shape;1105;p20"/>
          <p:cNvSpPr/>
          <p:nvPr/>
        </p:nvSpPr>
        <p:spPr>
          <a:xfrm rot="9019462" flipH="1">
            <a:off x="479854" y="3936117"/>
            <a:ext cx="3114317" cy="276345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20"/>
          <p:cNvSpPr/>
          <p:nvPr/>
        </p:nvSpPr>
        <p:spPr>
          <a:xfrm rot="9019462" flipH="1">
            <a:off x="6499654" y="-1245483"/>
            <a:ext cx="3114317" cy="276345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APTION_ONLY_1_1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22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154" name="Google Shape;1154;p22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155" name="Google Shape;1155;p22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22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22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22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22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22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1" name="Google Shape;1161;p22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2" name="Google Shape;1162;p22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2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2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2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2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2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68" name="Google Shape;1168;p22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169" name="Google Shape;1169;p22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170" name="Google Shape;1170;p22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1" name="Google Shape;1171;p22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2" name="Google Shape;1172;p22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3" name="Google Shape;1173;p22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4" name="Google Shape;1174;p22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5" name="Google Shape;1175;p22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6" name="Google Shape;1176;p22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7" name="Google Shape;1177;p22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8" name="Google Shape;1178;p22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9" name="Google Shape;1179;p22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0" name="Google Shape;1180;p22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1" name="Google Shape;1181;p22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2" name="Google Shape;1182;p22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3" name="Google Shape;1183;p22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4" name="Google Shape;1184;p22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5" name="Google Shape;1185;p22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6" name="Google Shape;1186;p22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7" name="Google Shape;1187;p22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8" name="Google Shape;1188;p22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89" name="Google Shape;1189;p22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0" name="Google Shape;1190;p22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91" name="Google Shape;1191;p22"/>
          <p:cNvSpPr txBox="1">
            <a:spLocks noGrp="1"/>
          </p:cNvSpPr>
          <p:nvPr>
            <p:ph type="title"/>
          </p:nvPr>
        </p:nvSpPr>
        <p:spPr>
          <a:xfrm>
            <a:off x="819825" y="378000"/>
            <a:ext cx="38841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92" name="Google Shape;1192;p22"/>
          <p:cNvGrpSpPr/>
          <p:nvPr/>
        </p:nvGrpSpPr>
        <p:grpSpPr>
          <a:xfrm rot="894908" flipH="1">
            <a:off x="7990149" y="2015888"/>
            <a:ext cx="1452922" cy="3256938"/>
            <a:chOff x="1577125" y="951200"/>
            <a:chExt cx="1105750" cy="2478700"/>
          </a:xfrm>
        </p:grpSpPr>
        <p:sp>
          <p:nvSpPr>
            <p:cNvPr id="1193" name="Google Shape;1193;p22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2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2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2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2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2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2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2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2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22"/>
          <p:cNvGrpSpPr/>
          <p:nvPr/>
        </p:nvGrpSpPr>
        <p:grpSpPr>
          <a:xfrm>
            <a:off x="187300" y="4418765"/>
            <a:ext cx="340786" cy="570834"/>
            <a:chOff x="2002900" y="3914700"/>
            <a:chExt cx="259350" cy="434425"/>
          </a:xfrm>
        </p:grpSpPr>
        <p:sp>
          <p:nvSpPr>
            <p:cNvPr id="1204" name="Google Shape;1204;p22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206;p22"/>
          <p:cNvGrpSpPr/>
          <p:nvPr/>
        </p:nvGrpSpPr>
        <p:grpSpPr>
          <a:xfrm>
            <a:off x="145126" y="3416031"/>
            <a:ext cx="354386" cy="578521"/>
            <a:chOff x="2254100" y="3662800"/>
            <a:chExt cx="269700" cy="440275"/>
          </a:xfrm>
        </p:grpSpPr>
        <p:sp>
          <p:nvSpPr>
            <p:cNvPr id="1207" name="Google Shape;1207;p22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61" r:id="rId6"/>
    <p:sldLayoutId id="2147483662" r:id="rId7"/>
    <p:sldLayoutId id="2147483666" r:id="rId8"/>
    <p:sldLayoutId id="2147483668" r:id="rId9"/>
    <p:sldLayoutId id="2147483681" r:id="rId10"/>
    <p:sldLayoutId id="2147483682" r:id="rId11"/>
    <p:sldLayoutId id="2147483683" r:id="rId12"/>
    <p:sldLayoutId id="214748368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41"/>
          <p:cNvSpPr txBox="1">
            <a:spLocks noGrp="1"/>
          </p:cNvSpPr>
          <p:nvPr>
            <p:ph type="ctrTitle"/>
          </p:nvPr>
        </p:nvSpPr>
        <p:spPr>
          <a:xfrm>
            <a:off x="2841831" y="878130"/>
            <a:ext cx="5274754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70C0"/>
                </a:solidFill>
              </a:rPr>
              <a:t>¡</a:t>
            </a:r>
            <a:r>
              <a:rPr lang="en" sz="6600" dirty="0" smtClean="0">
                <a:solidFill>
                  <a:srgbClr val="0070C0"/>
                </a:solidFill>
              </a:rPr>
              <a:t>Bienvenidos!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172" name="Google Shape;2172;p41"/>
          <p:cNvSpPr txBox="1">
            <a:spLocks noGrp="1"/>
          </p:cNvSpPr>
          <p:nvPr>
            <p:ph type="subTitle" idx="1"/>
          </p:nvPr>
        </p:nvSpPr>
        <p:spPr>
          <a:xfrm>
            <a:off x="2533334" y="2930730"/>
            <a:ext cx="4257883" cy="3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 smtClean="0">
                <a:solidFill>
                  <a:srgbClr val="FFFF00"/>
                </a:solidFill>
              </a:rPr>
              <a:t>Iniciación a la lectura y escritura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 smtClean="0">
                <a:solidFill>
                  <a:srgbClr val="FFFF00"/>
                </a:solidFill>
              </a:rPr>
              <a:t>NT 2</a:t>
            </a:r>
            <a:endParaRPr b="1" u="sng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58" y="682538"/>
            <a:ext cx="1220081" cy="106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p43"/>
          <p:cNvSpPr/>
          <p:nvPr/>
        </p:nvSpPr>
        <p:spPr>
          <a:xfrm>
            <a:off x="4676197" y="1386294"/>
            <a:ext cx="936000" cy="93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43"/>
          <p:cNvSpPr/>
          <p:nvPr/>
        </p:nvSpPr>
        <p:spPr>
          <a:xfrm>
            <a:off x="7300322" y="1379367"/>
            <a:ext cx="936000" cy="93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43"/>
          <p:cNvSpPr/>
          <p:nvPr/>
        </p:nvSpPr>
        <p:spPr>
          <a:xfrm>
            <a:off x="1606274" y="1386294"/>
            <a:ext cx="936000" cy="9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43"/>
          <p:cNvSpPr txBox="1">
            <a:spLocks noGrp="1"/>
          </p:cNvSpPr>
          <p:nvPr>
            <p:ph type="title"/>
          </p:nvPr>
        </p:nvSpPr>
        <p:spPr>
          <a:xfrm>
            <a:off x="865034" y="457564"/>
            <a:ext cx="6264794" cy="65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Identifiquemos sílabas iniciales:</a:t>
            </a:r>
            <a:endParaRPr dirty="0"/>
          </a:p>
        </p:txBody>
      </p:sp>
      <p:sp>
        <p:nvSpPr>
          <p:cNvPr id="2190" name="Google Shape;2190;p43"/>
          <p:cNvSpPr txBox="1">
            <a:spLocks noGrp="1"/>
          </p:cNvSpPr>
          <p:nvPr>
            <p:ph type="title" idx="3"/>
          </p:nvPr>
        </p:nvSpPr>
        <p:spPr>
          <a:xfrm>
            <a:off x="1419674" y="1629021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mi</a:t>
            </a:r>
            <a:endParaRPr dirty="0"/>
          </a:p>
        </p:txBody>
      </p:sp>
      <p:sp>
        <p:nvSpPr>
          <p:cNvPr id="2193" name="Google Shape;2193;p43"/>
          <p:cNvSpPr txBox="1">
            <a:spLocks noGrp="1"/>
          </p:cNvSpPr>
          <p:nvPr>
            <p:ph type="title" idx="6"/>
          </p:nvPr>
        </p:nvSpPr>
        <p:spPr>
          <a:xfrm>
            <a:off x="4500698" y="162253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</a:t>
            </a:r>
            <a:endParaRPr dirty="0"/>
          </a:p>
        </p:txBody>
      </p:sp>
      <p:sp>
        <p:nvSpPr>
          <p:cNvPr id="2196" name="Google Shape;2196;p43"/>
          <p:cNvSpPr txBox="1">
            <a:spLocks noGrp="1"/>
          </p:cNvSpPr>
          <p:nvPr>
            <p:ph type="title" idx="9"/>
          </p:nvPr>
        </p:nvSpPr>
        <p:spPr>
          <a:xfrm>
            <a:off x="7129828" y="1629021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li</a:t>
            </a:r>
            <a:endParaRPr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07" y="2877756"/>
            <a:ext cx="1568960" cy="11502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97" y="2433990"/>
            <a:ext cx="1590568" cy="15905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79" y="2871927"/>
            <a:ext cx="1639298" cy="1152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0" grpId="0"/>
      <p:bldP spid="2193" grpId="0"/>
      <p:bldP spid="21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43"/>
          <p:cNvSpPr/>
          <p:nvPr/>
        </p:nvSpPr>
        <p:spPr>
          <a:xfrm>
            <a:off x="1792874" y="2218329"/>
            <a:ext cx="1141712" cy="10033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43"/>
          <p:cNvSpPr txBox="1">
            <a:spLocks noGrp="1"/>
          </p:cNvSpPr>
          <p:nvPr>
            <p:ph type="title"/>
          </p:nvPr>
        </p:nvSpPr>
        <p:spPr>
          <a:xfrm>
            <a:off x="886019" y="675204"/>
            <a:ext cx="6264794" cy="65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Identifiquemos sílabas iniciales:</a:t>
            </a:r>
            <a:endParaRPr dirty="0"/>
          </a:p>
        </p:txBody>
      </p:sp>
      <p:sp>
        <p:nvSpPr>
          <p:cNvPr id="2190" name="Google Shape;2190;p43"/>
          <p:cNvSpPr txBox="1">
            <a:spLocks noGrp="1"/>
          </p:cNvSpPr>
          <p:nvPr>
            <p:ph type="title" idx="3"/>
          </p:nvPr>
        </p:nvSpPr>
        <p:spPr>
          <a:xfrm>
            <a:off x="1709130" y="2507229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al</a:t>
            </a:r>
            <a:endParaRPr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16" y="1744365"/>
            <a:ext cx="3461171" cy="195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9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p45"/>
          <p:cNvSpPr txBox="1">
            <a:spLocks noGrp="1"/>
          </p:cNvSpPr>
          <p:nvPr>
            <p:ph type="ctrTitle"/>
          </p:nvPr>
        </p:nvSpPr>
        <p:spPr>
          <a:xfrm>
            <a:off x="1586754" y="174847"/>
            <a:ext cx="5379346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Bahnschrift SemiLight SemiConde" panose="020B0502040204020203" pitchFamily="34" charset="0"/>
              </a:rPr>
              <a:t>¿Qué palabras escribímos?</a:t>
            </a:r>
            <a:endParaRPr sz="3600" dirty="0">
              <a:latin typeface="Bahnschrift SemiLight SemiConde" panose="020B0502040204020203" pitchFamily="34" charset="0"/>
            </a:endParaRPr>
          </a:p>
        </p:txBody>
      </p:sp>
      <p:grpSp>
        <p:nvGrpSpPr>
          <p:cNvPr id="2209" name="Google Shape;2209;p45"/>
          <p:cNvGrpSpPr/>
          <p:nvPr/>
        </p:nvGrpSpPr>
        <p:grpSpPr>
          <a:xfrm>
            <a:off x="6591075" y="1272775"/>
            <a:ext cx="1186925" cy="3531000"/>
            <a:chOff x="1741500" y="1486525"/>
            <a:chExt cx="1186925" cy="3531000"/>
          </a:xfrm>
        </p:grpSpPr>
        <p:sp>
          <p:nvSpPr>
            <p:cNvPr id="2210" name="Google Shape;2210;p45"/>
            <p:cNvSpPr/>
            <p:nvPr/>
          </p:nvSpPr>
          <p:spPr>
            <a:xfrm>
              <a:off x="1894250" y="3598100"/>
              <a:ext cx="785700" cy="66000"/>
            </a:xfrm>
            <a:custGeom>
              <a:avLst/>
              <a:gdLst/>
              <a:ahLst/>
              <a:cxnLst/>
              <a:rect l="l" t="t" r="r" b="b"/>
              <a:pathLst>
                <a:path w="31428" h="2640" extrusionOk="0">
                  <a:moveTo>
                    <a:pt x="647" y="0"/>
                  </a:moveTo>
                  <a:cubicBezTo>
                    <a:pt x="1" y="0"/>
                    <a:pt x="37" y="1006"/>
                    <a:pt x="696" y="1077"/>
                  </a:cubicBezTo>
                  <a:cubicBezTo>
                    <a:pt x="8828" y="1946"/>
                    <a:pt x="17115" y="2640"/>
                    <a:pt x="25337" y="2640"/>
                  </a:cubicBezTo>
                  <a:cubicBezTo>
                    <a:pt x="27063" y="2640"/>
                    <a:pt x="28787" y="2609"/>
                    <a:pt x="30506" y="2543"/>
                  </a:cubicBezTo>
                  <a:cubicBezTo>
                    <a:pt x="31423" y="2509"/>
                    <a:pt x="31428" y="1144"/>
                    <a:pt x="30506" y="1116"/>
                  </a:cubicBezTo>
                  <a:cubicBezTo>
                    <a:pt x="20551" y="813"/>
                    <a:pt x="10638" y="745"/>
                    <a:pt x="696" y="2"/>
                  </a:cubicBezTo>
                  <a:cubicBezTo>
                    <a:pt x="679" y="1"/>
                    <a:pt x="663" y="0"/>
                    <a:pt x="64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5"/>
            <p:cNvSpPr/>
            <p:nvPr/>
          </p:nvSpPr>
          <p:spPr>
            <a:xfrm>
              <a:off x="1885825" y="3157425"/>
              <a:ext cx="837000" cy="79650"/>
            </a:xfrm>
            <a:custGeom>
              <a:avLst/>
              <a:gdLst/>
              <a:ahLst/>
              <a:cxnLst/>
              <a:rect l="l" t="t" r="r" b="b"/>
              <a:pathLst>
                <a:path w="33480" h="3186" extrusionOk="0">
                  <a:moveTo>
                    <a:pt x="556" y="0"/>
                  </a:moveTo>
                  <a:cubicBezTo>
                    <a:pt x="0" y="0"/>
                    <a:pt x="23" y="880"/>
                    <a:pt x="599" y="932"/>
                  </a:cubicBezTo>
                  <a:cubicBezTo>
                    <a:pt x="10506" y="1818"/>
                    <a:pt x="20598" y="3186"/>
                    <a:pt x="30575" y="3186"/>
                  </a:cubicBezTo>
                  <a:cubicBezTo>
                    <a:pt x="31176" y="3186"/>
                    <a:pt x="31777" y="3181"/>
                    <a:pt x="32378" y="3171"/>
                  </a:cubicBezTo>
                  <a:cubicBezTo>
                    <a:pt x="33480" y="3153"/>
                    <a:pt x="33448" y="1573"/>
                    <a:pt x="32378" y="1481"/>
                  </a:cubicBezTo>
                  <a:cubicBezTo>
                    <a:pt x="21833" y="574"/>
                    <a:pt x="11165" y="803"/>
                    <a:pt x="599" y="2"/>
                  </a:cubicBezTo>
                  <a:cubicBezTo>
                    <a:pt x="584" y="1"/>
                    <a:pt x="570" y="0"/>
                    <a:pt x="55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5"/>
            <p:cNvSpPr/>
            <p:nvPr/>
          </p:nvSpPr>
          <p:spPr>
            <a:xfrm>
              <a:off x="2643950" y="2851125"/>
              <a:ext cx="135550" cy="2153775"/>
            </a:xfrm>
            <a:custGeom>
              <a:avLst/>
              <a:gdLst/>
              <a:ahLst/>
              <a:cxnLst/>
              <a:rect l="l" t="t" r="r" b="b"/>
              <a:pathLst>
                <a:path w="5422" h="86151" extrusionOk="0">
                  <a:moveTo>
                    <a:pt x="2171" y="0"/>
                  </a:moveTo>
                  <a:cubicBezTo>
                    <a:pt x="1869" y="0"/>
                    <a:pt x="1556" y="198"/>
                    <a:pt x="1528" y="587"/>
                  </a:cubicBezTo>
                  <a:cubicBezTo>
                    <a:pt x="470" y="14872"/>
                    <a:pt x="1" y="29058"/>
                    <a:pt x="329" y="43385"/>
                  </a:cubicBezTo>
                  <a:cubicBezTo>
                    <a:pt x="487" y="50337"/>
                    <a:pt x="809" y="57280"/>
                    <a:pt x="1215" y="64221"/>
                  </a:cubicBezTo>
                  <a:cubicBezTo>
                    <a:pt x="1622" y="71179"/>
                    <a:pt x="1714" y="78474"/>
                    <a:pt x="3119" y="85316"/>
                  </a:cubicBezTo>
                  <a:cubicBezTo>
                    <a:pt x="3237" y="85891"/>
                    <a:pt x="3694" y="86150"/>
                    <a:pt x="4169" y="86150"/>
                  </a:cubicBezTo>
                  <a:cubicBezTo>
                    <a:pt x="4773" y="86150"/>
                    <a:pt x="5408" y="85730"/>
                    <a:pt x="5409" y="85006"/>
                  </a:cubicBezTo>
                  <a:cubicBezTo>
                    <a:pt x="5421" y="78107"/>
                    <a:pt x="4306" y="71106"/>
                    <a:pt x="3830" y="64221"/>
                  </a:cubicBezTo>
                  <a:cubicBezTo>
                    <a:pt x="3338" y="57103"/>
                    <a:pt x="3032" y="49969"/>
                    <a:pt x="2832" y="42836"/>
                  </a:cubicBezTo>
                  <a:cubicBezTo>
                    <a:pt x="2437" y="28785"/>
                    <a:pt x="2361" y="14640"/>
                    <a:pt x="2746" y="587"/>
                  </a:cubicBezTo>
                  <a:cubicBezTo>
                    <a:pt x="2756" y="194"/>
                    <a:pt x="2469" y="0"/>
                    <a:pt x="217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5"/>
            <p:cNvSpPr/>
            <p:nvPr/>
          </p:nvSpPr>
          <p:spPr>
            <a:xfrm>
              <a:off x="1874125" y="2881675"/>
              <a:ext cx="69225" cy="2135850"/>
            </a:xfrm>
            <a:custGeom>
              <a:avLst/>
              <a:gdLst/>
              <a:ahLst/>
              <a:cxnLst/>
              <a:rect l="l" t="t" r="r" b="b"/>
              <a:pathLst>
                <a:path w="2769" h="85434" extrusionOk="0">
                  <a:moveTo>
                    <a:pt x="1390" y="0"/>
                  </a:moveTo>
                  <a:cubicBezTo>
                    <a:pt x="1118" y="0"/>
                    <a:pt x="846" y="187"/>
                    <a:pt x="807" y="562"/>
                  </a:cubicBezTo>
                  <a:cubicBezTo>
                    <a:pt x="83" y="7525"/>
                    <a:pt x="283" y="14560"/>
                    <a:pt x="281" y="21552"/>
                  </a:cubicBezTo>
                  <a:cubicBezTo>
                    <a:pt x="278" y="28549"/>
                    <a:pt x="280" y="35545"/>
                    <a:pt x="284" y="42543"/>
                  </a:cubicBezTo>
                  <a:lnTo>
                    <a:pt x="300" y="62980"/>
                  </a:lnTo>
                  <a:cubicBezTo>
                    <a:pt x="308" y="70138"/>
                    <a:pt x="1" y="77380"/>
                    <a:pt x="447" y="84523"/>
                  </a:cubicBezTo>
                  <a:cubicBezTo>
                    <a:pt x="485" y="85130"/>
                    <a:pt x="938" y="85433"/>
                    <a:pt x="1391" y="85433"/>
                  </a:cubicBezTo>
                  <a:cubicBezTo>
                    <a:pt x="1844" y="85433"/>
                    <a:pt x="2296" y="85130"/>
                    <a:pt x="2333" y="84523"/>
                  </a:cubicBezTo>
                  <a:cubicBezTo>
                    <a:pt x="2768" y="77562"/>
                    <a:pt x="2473" y="70506"/>
                    <a:pt x="2479" y="63533"/>
                  </a:cubicBezTo>
                  <a:cubicBezTo>
                    <a:pt x="2485" y="56537"/>
                    <a:pt x="2491" y="49540"/>
                    <a:pt x="2497" y="42543"/>
                  </a:cubicBezTo>
                  <a:cubicBezTo>
                    <a:pt x="2503" y="35730"/>
                    <a:pt x="2504" y="28917"/>
                    <a:pt x="2500" y="22105"/>
                  </a:cubicBezTo>
                  <a:cubicBezTo>
                    <a:pt x="2498" y="14930"/>
                    <a:pt x="2716" y="7705"/>
                    <a:pt x="1974" y="562"/>
                  </a:cubicBezTo>
                  <a:cubicBezTo>
                    <a:pt x="1935" y="188"/>
                    <a:pt x="1662" y="0"/>
                    <a:pt x="139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5"/>
            <p:cNvSpPr/>
            <p:nvPr/>
          </p:nvSpPr>
          <p:spPr>
            <a:xfrm>
              <a:off x="1892625" y="4029800"/>
              <a:ext cx="807300" cy="45650"/>
            </a:xfrm>
            <a:custGeom>
              <a:avLst/>
              <a:gdLst/>
              <a:ahLst/>
              <a:cxnLst/>
              <a:rect l="l" t="t" r="r" b="b"/>
              <a:pathLst>
                <a:path w="32292" h="1826" extrusionOk="0">
                  <a:moveTo>
                    <a:pt x="605" y="0"/>
                  </a:moveTo>
                  <a:cubicBezTo>
                    <a:pt x="0" y="0"/>
                    <a:pt x="4" y="946"/>
                    <a:pt x="616" y="958"/>
                  </a:cubicBezTo>
                  <a:cubicBezTo>
                    <a:pt x="5973" y="1064"/>
                    <a:pt x="11327" y="1280"/>
                    <a:pt x="16685" y="1389"/>
                  </a:cubicBezTo>
                  <a:cubicBezTo>
                    <a:pt x="19998" y="1456"/>
                    <a:pt x="23542" y="1825"/>
                    <a:pt x="26986" y="1825"/>
                  </a:cubicBezTo>
                  <a:cubicBezTo>
                    <a:pt x="28659" y="1825"/>
                    <a:pt x="30308" y="1738"/>
                    <a:pt x="31895" y="1487"/>
                  </a:cubicBezTo>
                  <a:cubicBezTo>
                    <a:pt x="32292" y="1424"/>
                    <a:pt x="32276" y="779"/>
                    <a:pt x="31895" y="704"/>
                  </a:cubicBezTo>
                  <a:cubicBezTo>
                    <a:pt x="29564" y="238"/>
                    <a:pt x="27081" y="129"/>
                    <a:pt x="24582" y="129"/>
                  </a:cubicBezTo>
                  <a:cubicBezTo>
                    <a:pt x="22352" y="129"/>
                    <a:pt x="20109" y="216"/>
                    <a:pt x="17949" y="216"/>
                  </a:cubicBezTo>
                  <a:cubicBezTo>
                    <a:pt x="17524" y="216"/>
                    <a:pt x="17103" y="213"/>
                    <a:pt x="16685" y="205"/>
                  </a:cubicBezTo>
                  <a:cubicBezTo>
                    <a:pt x="11329" y="102"/>
                    <a:pt x="5971" y="106"/>
                    <a:pt x="616" y="0"/>
                  </a:cubicBezTo>
                  <a:cubicBezTo>
                    <a:pt x="612" y="0"/>
                    <a:pt x="609" y="0"/>
                    <a:pt x="6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5"/>
            <p:cNvSpPr/>
            <p:nvPr/>
          </p:nvSpPr>
          <p:spPr>
            <a:xfrm>
              <a:off x="1873600" y="4402175"/>
              <a:ext cx="845500" cy="63150"/>
            </a:xfrm>
            <a:custGeom>
              <a:avLst/>
              <a:gdLst/>
              <a:ahLst/>
              <a:cxnLst/>
              <a:rect l="l" t="t" r="r" b="b"/>
              <a:pathLst>
                <a:path w="33820" h="2526" extrusionOk="0">
                  <a:moveTo>
                    <a:pt x="852" y="1"/>
                  </a:moveTo>
                  <a:cubicBezTo>
                    <a:pt x="1" y="1"/>
                    <a:pt x="8" y="1286"/>
                    <a:pt x="855" y="1323"/>
                  </a:cubicBezTo>
                  <a:cubicBezTo>
                    <a:pt x="6376" y="1568"/>
                    <a:pt x="11889" y="1829"/>
                    <a:pt x="17413" y="2009"/>
                  </a:cubicBezTo>
                  <a:cubicBezTo>
                    <a:pt x="20846" y="2123"/>
                    <a:pt x="24517" y="2525"/>
                    <a:pt x="28083" y="2525"/>
                  </a:cubicBezTo>
                  <a:cubicBezTo>
                    <a:pt x="29782" y="2525"/>
                    <a:pt x="31457" y="2434"/>
                    <a:pt x="33071" y="2176"/>
                  </a:cubicBezTo>
                  <a:cubicBezTo>
                    <a:pt x="33819" y="2057"/>
                    <a:pt x="33782" y="849"/>
                    <a:pt x="33071" y="699"/>
                  </a:cubicBezTo>
                  <a:cubicBezTo>
                    <a:pt x="30539" y="167"/>
                    <a:pt x="27820" y="48"/>
                    <a:pt x="25091" y="48"/>
                  </a:cubicBezTo>
                  <a:cubicBezTo>
                    <a:pt x="22883" y="48"/>
                    <a:pt x="20669" y="125"/>
                    <a:pt x="18543" y="125"/>
                  </a:cubicBezTo>
                  <a:cubicBezTo>
                    <a:pt x="18163" y="125"/>
                    <a:pt x="17787" y="123"/>
                    <a:pt x="17413" y="117"/>
                  </a:cubicBezTo>
                  <a:cubicBezTo>
                    <a:pt x="11892" y="31"/>
                    <a:pt x="6376" y="23"/>
                    <a:pt x="855" y="1"/>
                  </a:cubicBezTo>
                  <a:cubicBezTo>
                    <a:pt x="854" y="1"/>
                    <a:pt x="853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5"/>
            <p:cNvSpPr/>
            <p:nvPr/>
          </p:nvSpPr>
          <p:spPr>
            <a:xfrm>
              <a:off x="1879900" y="4812775"/>
              <a:ext cx="841350" cy="69800"/>
            </a:xfrm>
            <a:custGeom>
              <a:avLst/>
              <a:gdLst/>
              <a:ahLst/>
              <a:cxnLst/>
              <a:rect l="l" t="t" r="r" b="b"/>
              <a:pathLst>
                <a:path w="33654" h="2792" extrusionOk="0">
                  <a:moveTo>
                    <a:pt x="1008" y="0"/>
                  </a:moveTo>
                  <a:cubicBezTo>
                    <a:pt x="1" y="0"/>
                    <a:pt x="11" y="1582"/>
                    <a:pt x="1037" y="1613"/>
                  </a:cubicBezTo>
                  <a:lnTo>
                    <a:pt x="1037" y="1611"/>
                  </a:lnTo>
                  <a:cubicBezTo>
                    <a:pt x="6520" y="1780"/>
                    <a:pt x="12000" y="2121"/>
                    <a:pt x="17482" y="2340"/>
                  </a:cubicBezTo>
                  <a:cubicBezTo>
                    <a:pt x="20039" y="2443"/>
                    <a:pt x="22598" y="2519"/>
                    <a:pt x="25156" y="2597"/>
                  </a:cubicBezTo>
                  <a:cubicBezTo>
                    <a:pt x="26611" y="2640"/>
                    <a:pt x="28137" y="2792"/>
                    <a:pt x="29641" y="2792"/>
                  </a:cubicBezTo>
                  <a:cubicBezTo>
                    <a:pt x="30789" y="2792"/>
                    <a:pt x="31924" y="2703"/>
                    <a:pt x="33005" y="2410"/>
                  </a:cubicBezTo>
                  <a:cubicBezTo>
                    <a:pt x="33654" y="2233"/>
                    <a:pt x="33599" y="1347"/>
                    <a:pt x="33005" y="1146"/>
                  </a:cubicBezTo>
                  <a:cubicBezTo>
                    <a:pt x="30554" y="318"/>
                    <a:pt x="27723" y="569"/>
                    <a:pt x="25156" y="491"/>
                  </a:cubicBezTo>
                  <a:cubicBezTo>
                    <a:pt x="22598" y="412"/>
                    <a:pt x="20041" y="332"/>
                    <a:pt x="17482" y="278"/>
                  </a:cubicBezTo>
                  <a:cubicBezTo>
                    <a:pt x="12002" y="162"/>
                    <a:pt x="6516" y="168"/>
                    <a:pt x="1037" y="1"/>
                  </a:cubicBezTo>
                  <a:cubicBezTo>
                    <a:pt x="1027" y="0"/>
                    <a:pt x="1017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5"/>
            <p:cNvSpPr/>
            <p:nvPr/>
          </p:nvSpPr>
          <p:spPr>
            <a:xfrm>
              <a:off x="2263775" y="2760325"/>
              <a:ext cx="351275" cy="1096400"/>
            </a:xfrm>
            <a:custGeom>
              <a:avLst/>
              <a:gdLst/>
              <a:ahLst/>
              <a:cxnLst/>
              <a:rect l="l" t="t" r="r" b="b"/>
              <a:pathLst>
                <a:path w="14051" h="43856" extrusionOk="0">
                  <a:moveTo>
                    <a:pt x="4974" y="0"/>
                  </a:moveTo>
                  <a:lnTo>
                    <a:pt x="1" y="43441"/>
                  </a:lnTo>
                  <a:lnTo>
                    <a:pt x="7394" y="43856"/>
                  </a:lnTo>
                  <a:lnTo>
                    <a:pt x="12383" y="18527"/>
                  </a:lnTo>
                  <a:lnTo>
                    <a:pt x="14051" y="7440"/>
                  </a:lnTo>
                  <a:lnTo>
                    <a:pt x="4974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5"/>
            <p:cNvSpPr/>
            <p:nvPr/>
          </p:nvSpPr>
          <p:spPr>
            <a:xfrm>
              <a:off x="2018600" y="2760325"/>
              <a:ext cx="404975" cy="1096400"/>
            </a:xfrm>
            <a:custGeom>
              <a:avLst/>
              <a:gdLst/>
              <a:ahLst/>
              <a:cxnLst/>
              <a:rect l="l" t="t" r="r" b="b"/>
              <a:pathLst>
                <a:path w="16199" h="43856" extrusionOk="0">
                  <a:moveTo>
                    <a:pt x="4972" y="0"/>
                  </a:moveTo>
                  <a:lnTo>
                    <a:pt x="0" y="43441"/>
                  </a:lnTo>
                  <a:lnTo>
                    <a:pt x="7392" y="43856"/>
                  </a:lnTo>
                  <a:lnTo>
                    <a:pt x="12383" y="18527"/>
                  </a:lnTo>
                  <a:lnTo>
                    <a:pt x="16199" y="3991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5"/>
            <p:cNvSpPr/>
            <p:nvPr/>
          </p:nvSpPr>
          <p:spPr>
            <a:xfrm>
              <a:off x="2193700" y="3148600"/>
              <a:ext cx="129425" cy="657425"/>
            </a:xfrm>
            <a:custGeom>
              <a:avLst/>
              <a:gdLst/>
              <a:ahLst/>
              <a:cxnLst/>
              <a:rect l="l" t="t" r="r" b="b"/>
              <a:pathLst>
                <a:path w="5177" h="26297" extrusionOk="0">
                  <a:moveTo>
                    <a:pt x="5091" y="0"/>
                  </a:moveTo>
                  <a:cubicBezTo>
                    <a:pt x="5063" y="0"/>
                    <a:pt x="5038" y="16"/>
                    <a:pt x="5031" y="51"/>
                  </a:cubicBezTo>
                  <a:cubicBezTo>
                    <a:pt x="3358" y="8770"/>
                    <a:pt x="1684" y="17490"/>
                    <a:pt x="11" y="26209"/>
                  </a:cubicBezTo>
                  <a:cubicBezTo>
                    <a:pt x="1" y="26262"/>
                    <a:pt x="45" y="26296"/>
                    <a:pt x="86" y="26296"/>
                  </a:cubicBezTo>
                  <a:cubicBezTo>
                    <a:pt x="113" y="26296"/>
                    <a:pt x="138" y="26281"/>
                    <a:pt x="145" y="26246"/>
                  </a:cubicBezTo>
                  <a:cubicBezTo>
                    <a:pt x="1819" y="17527"/>
                    <a:pt x="3493" y="8807"/>
                    <a:pt x="5166" y="88"/>
                  </a:cubicBezTo>
                  <a:cubicBezTo>
                    <a:pt x="5176" y="35"/>
                    <a:pt x="5132" y="0"/>
                    <a:pt x="5091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5"/>
            <p:cNvSpPr/>
            <p:nvPr/>
          </p:nvSpPr>
          <p:spPr>
            <a:xfrm>
              <a:off x="2299475" y="3853025"/>
              <a:ext cx="134575" cy="181575"/>
            </a:xfrm>
            <a:custGeom>
              <a:avLst/>
              <a:gdLst/>
              <a:ahLst/>
              <a:cxnLst/>
              <a:rect l="l" t="t" r="r" b="b"/>
              <a:pathLst>
                <a:path w="5383" h="7263" extrusionOk="0">
                  <a:moveTo>
                    <a:pt x="1184" y="0"/>
                  </a:moveTo>
                  <a:cubicBezTo>
                    <a:pt x="1184" y="0"/>
                    <a:pt x="1312" y="1264"/>
                    <a:pt x="1336" y="1496"/>
                  </a:cubicBezTo>
                  <a:lnTo>
                    <a:pt x="1336" y="1496"/>
                  </a:lnTo>
                  <a:cubicBezTo>
                    <a:pt x="1319" y="1389"/>
                    <a:pt x="1200" y="1324"/>
                    <a:pt x="1042" y="1324"/>
                  </a:cubicBezTo>
                  <a:cubicBezTo>
                    <a:pt x="815" y="1324"/>
                    <a:pt x="509" y="1459"/>
                    <a:pt x="320" y="1797"/>
                  </a:cubicBezTo>
                  <a:cubicBezTo>
                    <a:pt x="1" y="2371"/>
                    <a:pt x="1235" y="7180"/>
                    <a:pt x="2003" y="7180"/>
                  </a:cubicBezTo>
                  <a:cubicBezTo>
                    <a:pt x="2009" y="7180"/>
                    <a:pt x="2015" y="7179"/>
                    <a:pt x="2022" y="7179"/>
                  </a:cubicBezTo>
                  <a:cubicBezTo>
                    <a:pt x="2173" y="7163"/>
                    <a:pt x="2376" y="7157"/>
                    <a:pt x="2603" y="7157"/>
                  </a:cubicBezTo>
                  <a:cubicBezTo>
                    <a:pt x="3531" y="7157"/>
                    <a:pt x="4876" y="7262"/>
                    <a:pt x="4876" y="7262"/>
                  </a:cubicBezTo>
                  <a:lnTo>
                    <a:pt x="5383" y="591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5"/>
            <p:cNvSpPr/>
            <p:nvPr/>
          </p:nvSpPr>
          <p:spPr>
            <a:xfrm>
              <a:off x="2011025" y="3851275"/>
              <a:ext cx="133225" cy="178850"/>
            </a:xfrm>
            <a:custGeom>
              <a:avLst/>
              <a:gdLst/>
              <a:ahLst/>
              <a:cxnLst/>
              <a:rect l="l" t="t" r="r" b="b"/>
              <a:pathLst>
                <a:path w="5329" h="7154" extrusionOk="0">
                  <a:moveTo>
                    <a:pt x="1111" y="0"/>
                  </a:moveTo>
                  <a:cubicBezTo>
                    <a:pt x="1111" y="0"/>
                    <a:pt x="1312" y="1527"/>
                    <a:pt x="1312" y="1527"/>
                  </a:cubicBezTo>
                  <a:cubicBezTo>
                    <a:pt x="1312" y="1527"/>
                    <a:pt x="1311" y="1518"/>
                    <a:pt x="1308" y="1499"/>
                  </a:cubicBezTo>
                  <a:cubicBezTo>
                    <a:pt x="1294" y="1390"/>
                    <a:pt x="1179" y="1326"/>
                    <a:pt x="1026" y="1326"/>
                  </a:cubicBezTo>
                  <a:cubicBezTo>
                    <a:pt x="797" y="1326"/>
                    <a:pt x="485" y="1469"/>
                    <a:pt x="302" y="1821"/>
                  </a:cubicBezTo>
                  <a:cubicBezTo>
                    <a:pt x="1" y="2402"/>
                    <a:pt x="1363" y="7153"/>
                    <a:pt x="2133" y="7153"/>
                  </a:cubicBezTo>
                  <a:cubicBezTo>
                    <a:pt x="2141" y="7153"/>
                    <a:pt x="2149" y="7153"/>
                    <a:pt x="2157" y="7152"/>
                  </a:cubicBezTo>
                  <a:cubicBezTo>
                    <a:pt x="2409" y="7118"/>
                    <a:pt x="2806" y="7107"/>
                    <a:pt x="3224" y="7107"/>
                  </a:cubicBezTo>
                  <a:cubicBezTo>
                    <a:pt x="4073" y="7107"/>
                    <a:pt x="5011" y="7153"/>
                    <a:pt x="5011" y="7153"/>
                  </a:cubicBezTo>
                  <a:lnTo>
                    <a:pt x="5328" y="471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5"/>
            <p:cNvSpPr/>
            <p:nvPr/>
          </p:nvSpPr>
          <p:spPr>
            <a:xfrm>
              <a:off x="2203875" y="3146500"/>
              <a:ext cx="220750" cy="5575"/>
            </a:xfrm>
            <a:custGeom>
              <a:avLst/>
              <a:gdLst/>
              <a:ahLst/>
              <a:cxnLst/>
              <a:rect l="l" t="t" r="r" b="b"/>
              <a:pathLst>
                <a:path w="8830" h="223" extrusionOk="0">
                  <a:moveTo>
                    <a:pt x="8741" y="0"/>
                  </a:moveTo>
                  <a:cubicBezTo>
                    <a:pt x="8741" y="0"/>
                    <a:pt x="8741" y="0"/>
                    <a:pt x="8740" y="0"/>
                  </a:cubicBezTo>
                  <a:lnTo>
                    <a:pt x="91" y="82"/>
                  </a:lnTo>
                  <a:cubicBezTo>
                    <a:pt x="2" y="82"/>
                    <a:pt x="0" y="223"/>
                    <a:pt x="90" y="223"/>
                  </a:cubicBezTo>
                  <a:cubicBezTo>
                    <a:pt x="90" y="223"/>
                    <a:pt x="91" y="223"/>
                    <a:pt x="91" y="223"/>
                  </a:cubicBezTo>
                  <a:lnTo>
                    <a:pt x="8740" y="139"/>
                  </a:lnTo>
                  <a:cubicBezTo>
                    <a:pt x="8829" y="139"/>
                    <a:pt x="8830" y="0"/>
                    <a:pt x="8741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5"/>
            <p:cNvSpPr/>
            <p:nvPr/>
          </p:nvSpPr>
          <p:spPr>
            <a:xfrm>
              <a:off x="1847575" y="1876825"/>
              <a:ext cx="1080850" cy="1103125"/>
            </a:xfrm>
            <a:custGeom>
              <a:avLst/>
              <a:gdLst/>
              <a:ahLst/>
              <a:cxnLst/>
              <a:rect l="l" t="t" r="r" b="b"/>
              <a:pathLst>
                <a:path w="43234" h="44125" extrusionOk="0">
                  <a:moveTo>
                    <a:pt x="38102" y="1"/>
                  </a:moveTo>
                  <a:lnTo>
                    <a:pt x="24422" y="15391"/>
                  </a:lnTo>
                  <a:lnTo>
                    <a:pt x="19646" y="15630"/>
                  </a:lnTo>
                  <a:cubicBezTo>
                    <a:pt x="15202" y="15852"/>
                    <a:pt x="10961" y="17568"/>
                    <a:pt x="7631" y="20516"/>
                  </a:cubicBezTo>
                  <a:cubicBezTo>
                    <a:pt x="4670" y="23139"/>
                    <a:pt x="2148" y="26413"/>
                    <a:pt x="1427" y="28579"/>
                  </a:cubicBezTo>
                  <a:cubicBezTo>
                    <a:pt x="1" y="32854"/>
                    <a:pt x="767" y="39331"/>
                    <a:pt x="767" y="39331"/>
                  </a:cubicBezTo>
                  <a:lnTo>
                    <a:pt x="5043" y="39331"/>
                  </a:lnTo>
                  <a:lnTo>
                    <a:pt x="6467" y="30211"/>
                  </a:lnTo>
                  <a:lnTo>
                    <a:pt x="9421" y="26709"/>
                  </a:lnTo>
                  <a:lnTo>
                    <a:pt x="9130" y="44125"/>
                  </a:lnTo>
                  <a:lnTo>
                    <a:pt x="9130" y="44125"/>
                  </a:lnTo>
                  <a:lnTo>
                    <a:pt x="30408" y="42180"/>
                  </a:lnTo>
                  <a:lnTo>
                    <a:pt x="30408" y="22516"/>
                  </a:lnTo>
                  <a:lnTo>
                    <a:pt x="43233" y="2850"/>
                  </a:lnTo>
                  <a:lnTo>
                    <a:pt x="38102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5"/>
            <p:cNvSpPr/>
            <p:nvPr/>
          </p:nvSpPr>
          <p:spPr>
            <a:xfrm>
              <a:off x="2081075" y="2317050"/>
              <a:ext cx="437300" cy="39225"/>
            </a:xfrm>
            <a:custGeom>
              <a:avLst/>
              <a:gdLst/>
              <a:ahLst/>
              <a:cxnLst/>
              <a:rect l="l" t="t" r="r" b="b"/>
              <a:pathLst>
                <a:path w="17492" h="1569" extrusionOk="0">
                  <a:moveTo>
                    <a:pt x="17297" y="0"/>
                  </a:moveTo>
                  <a:cubicBezTo>
                    <a:pt x="17291" y="0"/>
                    <a:pt x="17285" y="1"/>
                    <a:pt x="17279" y="1"/>
                  </a:cubicBezTo>
                  <a:cubicBezTo>
                    <a:pt x="11567" y="544"/>
                    <a:pt x="5867" y="994"/>
                    <a:pt x="140" y="1354"/>
                  </a:cubicBezTo>
                  <a:cubicBezTo>
                    <a:pt x="3" y="1361"/>
                    <a:pt x="0" y="1568"/>
                    <a:pt x="140" y="1568"/>
                  </a:cubicBezTo>
                  <a:cubicBezTo>
                    <a:pt x="5852" y="1537"/>
                    <a:pt x="11606" y="960"/>
                    <a:pt x="17279" y="332"/>
                  </a:cubicBezTo>
                  <a:cubicBezTo>
                    <a:pt x="17481" y="309"/>
                    <a:pt x="17491" y="0"/>
                    <a:pt x="17297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5"/>
            <p:cNvSpPr/>
            <p:nvPr/>
          </p:nvSpPr>
          <p:spPr>
            <a:xfrm>
              <a:off x="2069925" y="2350075"/>
              <a:ext cx="30600" cy="633325"/>
            </a:xfrm>
            <a:custGeom>
              <a:avLst/>
              <a:gdLst/>
              <a:ahLst/>
              <a:cxnLst/>
              <a:rect l="l" t="t" r="r" b="b"/>
              <a:pathLst>
                <a:path w="1224" h="25333" extrusionOk="0">
                  <a:moveTo>
                    <a:pt x="586" y="0"/>
                  </a:moveTo>
                  <a:cubicBezTo>
                    <a:pt x="517" y="0"/>
                    <a:pt x="448" y="47"/>
                    <a:pt x="442" y="140"/>
                  </a:cubicBezTo>
                  <a:cubicBezTo>
                    <a:pt x="169" y="4518"/>
                    <a:pt x="349" y="8935"/>
                    <a:pt x="242" y="13322"/>
                  </a:cubicBezTo>
                  <a:cubicBezTo>
                    <a:pt x="147" y="17271"/>
                    <a:pt x="0" y="21245"/>
                    <a:pt x="93" y="25195"/>
                  </a:cubicBezTo>
                  <a:cubicBezTo>
                    <a:pt x="95" y="25287"/>
                    <a:pt x="164" y="25333"/>
                    <a:pt x="234" y="25333"/>
                  </a:cubicBezTo>
                  <a:cubicBezTo>
                    <a:pt x="304" y="25333"/>
                    <a:pt x="375" y="25287"/>
                    <a:pt x="379" y="25195"/>
                  </a:cubicBezTo>
                  <a:cubicBezTo>
                    <a:pt x="753" y="16947"/>
                    <a:pt x="1223" y="8379"/>
                    <a:pt x="731" y="140"/>
                  </a:cubicBezTo>
                  <a:cubicBezTo>
                    <a:pt x="725" y="47"/>
                    <a:pt x="656" y="0"/>
                    <a:pt x="586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5"/>
            <p:cNvSpPr/>
            <p:nvPr/>
          </p:nvSpPr>
          <p:spPr>
            <a:xfrm>
              <a:off x="1986675" y="2433675"/>
              <a:ext cx="73250" cy="95300"/>
            </a:xfrm>
            <a:custGeom>
              <a:avLst/>
              <a:gdLst/>
              <a:ahLst/>
              <a:cxnLst/>
              <a:rect l="l" t="t" r="r" b="b"/>
              <a:pathLst>
                <a:path w="2930" h="3812" extrusionOk="0">
                  <a:moveTo>
                    <a:pt x="182" y="1"/>
                  </a:moveTo>
                  <a:cubicBezTo>
                    <a:pt x="81" y="1"/>
                    <a:pt x="0" y="127"/>
                    <a:pt x="84" y="230"/>
                  </a:cubicBezTo>
                  <a:cubicBezTo>
                    <a:pt x="998" y="1338"/>
                    <a:pt x="1835" y="2428"/>
                    <a:pt x="2495" y="3709"/>
                  </a:cubicBezTo>
                  <a:cubicBezTo>
                    <a:pt x="2533" y="3781"/>
                    <a:pt x="2593" y="3811"/>
                    <a:pt x="2653" y="3811"/>
                  </a:cubicBezTo>
                  <a:cubicBezTo>
                    <a:pt x="2788" y="3811"/>
                    <a:pt x="2929" y="3664"/>
                    <a:pt x="2846" y="3503"/>
                  </a:cubicBezTo>
                  <a:cubicBezTo>
                    <a:pt x="2196" y="2240"/>
                    <a:pt x="1349" y="985"/>
                    <a:pt x="275" y="39"/>
                  </a:cubicBezTo>
                  <a:cubicBezTo>
                    <a:pt x="245" y="12"/>
                    <a:pt x="212" y="1"/>
                    <a:pt x="182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5"/>
            <p:cNvSpPr/>
            <p:nvPr/>
          </p:nvSpPr>
          <p:spPr>
            <a:xfrm>
              <a:off x="2039025" y="2388900"/>
              <a:ext cx="36250" cy="39050"/>
            </a:xfrm>
            <a:custGeom>
              <a:avLst/>
              <a:gdLst/>
              <a:ahLst/>
              <a:cxnLst/>
              <a:rect l="l" t="t" r="r" b="b"/>
              <a:pathLst>
                <a:path w="1450" h="1562" extrusionOk="0">
                  <a:moveTo>
                    <a:pt x="196" y="0"/>
                  </a:moveTo>
                  <a:cubicBezTo>
                    <a:pt x="97" y="0"/>
                    <a:pt x="0" y="107"/>
                    <a:pt x="69" y="209"/>
                  </a:cubicBezTo>
                  <a:cubicBezTo>
                    <a:pt x="218" y="430"/>
                    <a:pt x="394" y="634"/>
                    <a:pt x="559" y="843"/>
                  </a:cubicBezTo>
                  <a:cubicBezTo>
                    <a:pt x="737" y="1068"/>
                    <a:pt x="904" y="1323"/>
                    <a:pt x="1114" y="1517"/>
                  </a:cubicBezTo>
                  <a:cubicBezTo>
                    <a:pt x="1148" y="1548"/>
                    <a:pt x="1187" y="1561"/>
                    <a:pt x="1226" y="1561"/>
                  </a:cubicBezTo>
                  <a:cubicBezTo>
                    <a:pt x="1341" y="1561"/>
                    <a:pt x="1450" y="1441"/>
                    <a:pt x="1374" y="1317"/>
                  </a:cubicBezTo>
                  <a:cubicBezTo>
                    <a:pt x="1235" y="1089"/>
                    <a:pt x="1037" y="895"/>
                    <a:pt x="864" y="694"/>
                  </a:cubicBezTo>
                  <a:cubicBezTo>
                    <a:pt x="674" y="475"/>
                    <a:pt x="494" y="242"/>
                    <a:pt x="290" y="39"/>
                  </a:cubicBezTo>
                  <a:cubicBezTo>
                    <a:pt x="262" y="12"/>
                    <a:pt x="229" y="0"/>
                    <a:pt x="196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5"/>
            <p:cNvSpPr/>
            <p:nvPr/>
          </p:nvSpPr>
          <p:spPr>
            <a:xfrm>
              <a:off x="2224150" y="1674150"/>
              <a:ext cx="334450" cy="610100"/>
            </a:xfrm>
            <a:custGeom>
              <a:avLst/>
              <a:gdLst/>
              <a:ahLst/>
              <a:cxnLst/>
              <a:rect l="l" t="t" r="r" b="b"/>
              <a:pathLst>
                <a:path w="13378" h="24404" extrusionOk="0">
                  <a:moveTo>
                    <a:pt x="7713" y="0"/>
                  </a:moveTo>
                  <a:lnTo>
                    <a:pt x="0" y="15708"/>
                  </a:lnTo>
                  <a:lnTo>
                    <a:pt x="1683" y="24403"/>
                  </a:lnTo>
                  <a:lnTo>
                    <a:pt x="6678" y="24403"/>
                  </a:lnTo>
                  <a:lnTo>
                    <a:pt x="6678" y="20476"/>
                  </a:lnTo>
                  <a:cubicBezTo>
                    <a:pt x="6678" y="20476"/>
                    <a:pt x="6730" y="20478"/>
                    <a:pt x="6825" y="20478"/>
                  </a:cubicBezTo>
                  <a:cubicBezTo>
                    <a:pt x="7788" y="20478"/>
                    <a:pt x="13167" y="20243"/>
                    <a:pt x="13323" y="15006"/>
                  </a:cubicBezTo>
                  <a:cubicBezTo>
                    <a:pt x="13378" y="13163"/>
                    <a:pt x="11924" y="11080"/>
                    <a:pt x="11924" y="11080"/>
                  </a:cubicBezTo>
                  <a:cubicBezTo>
                    <a:pt x="11924" y="11080"/>
                    <a:pt x="11911" y="11171"/>
                    <a:pt x="11896" y="11171"/>
                  </a:cubicBezTo>
                  <a:cubicBezTo>
                    <a:pt x="11863" y="11171"/>
                    <a:pt x="11823" y="10696"/>
                    <a:pt x="11921" y="7574"/>
                  </a:cubicBezTo>
                  <a:cubicBezTo>
                    <a:pt x="12061" y="3085"/>
                    <a:pt x="7713" y="0"/>
                    <a:pt x="771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5"/>
            <p:cNvSpPr/>
            <p:nvPr/>
          </p:nvSpPr>
          <p:spPr>
            <a:xfrm>
              <a:off x="2382975" y="1959150"/>
              <a:ext cx="43950" cy="56875"/>
            </a:xfrm>
            <a:custGeom>
              <a:avLst/>
              <a:gdLst/>
              <a:ahLst/>
              <a:cxnLst/>
              <a:rect l="l" t="t" r="r" b="b"/>
              <a:pathLst>
                <a:path w="1758" h="2275" extrusionOk="0">
                  <a:moveTo>
                    <a:pt x="860" y="1"/>
                  </a:moveTo>
                  <a:cubicBezTo>
                    <a:pt x="626" y="1"/>
                    <a:pt x="385" y="103"/>
                    <a:pt x="192" y="334"/>
                  </a:cubicBezTo>
                  <a:cubicBezTo>
                    <a:pt x="152" y="378"/>
                    <a:pt x="190" y="436"/>
                    <a:pt x="236" y="436"/>
                  </a:cubicBezTo>
                  <a:cubicBezTo>
                    <a:pt x="249" y="436"/>
                    <a:pt x="263" y="431"/>
                    <a:pt x="276" y="419"/>
                  </a:cubicBezTo>
                  <a:cubicBezTo>
                    <a:pt x="426" y="292"/>
                    <a:pt x="602" y="233"/>
                    <a:pt x="772" y="233"/>
                  </a:cubicBezTo>
                  <a:cubicBezTo>
                    <a:pt x="1023" y="233"/>
                    <a:pt x="1262" y="361"/>
                    <a:pt x="1384" y="587"/>
                  </a:cubicBezTo>
                  <a:lnTo>
                    <a:pt x="1384" y="587"/>
                  </a:lnTo>
                  <a:cubicBezTo>
                    <a:pt x="1271" y="542"/>
                    <a:pt x="1153" y="520"/>
                    <a:pt x="1035" y="520"/>
                  </a:cubicBezTo>
                  <a:cubicBezTo>
                    <a:pt x="706" y="520"/>
                    <a:pt x="387" y="696"/>
                    <a:pt x="238" y="1049"/>
                  </a:cubicBezTo>
                  <a:cubicBezTo>
                    <a:pt x="1" y="1614"/>
                    <a:pt x="415" y="2274"/>
                    <a:pt x="1023" y="2274"/>
                  </a:cubicBezTo>
                  <a:cubicBezTo>
                    <a:pt x="1055" y="2274"/>
                    <a:pt x="1089" y="2272"/>
                    <a:pt x="1123" y="2268"/>
                  </a:cubicBezTo>
                  <a:cubicBezTo>
                    <a:pt x="1293" y="2249"/>
                    <a:pt x="1296" y="2019"/>
                    <a:pt x="1123" y="2001"/>
                  </a:cubicBezTo>
                  <a:cubicBezTo>
                    <a:pt x="669" y="1958"/>
                    <a:pt x="292" y="1560"/>
                    <a:pt x="538" y="1107"/>
                  </a:cubicBezTo>
                  <a:cubicBezTo>
                    <a:pt x="648" y="905"/>
                    <a:pt x="841" y="811"/>
                    <a:pt x="1040" y="811"/>
                  </a:cubicBezTo>
                  <a:cubicBezTo>
                    <a:pt x="1207" y="811"/>
                    <a:pt x="1378" y="877"/>
                    <a:pt x="1509" y="1001"/>
                  </a:cubicBezTo>
                  <a:cubicBezTo>
                    <a:pt x="1537" y="1027"/>
                    <a:pt x="1573" y="1039"/>
                    <a:pt x="1609" y="1039"/>
                  </a:cubicBezTo>
                  <a:cubicBezTo>
                    <a:pt x="1684" y="1039"/>
                    <a:pt x="1757" y="987"/>
                    <a:pt x="1752" y="901"/>
                  </a:cubicBezTo>
                  <a:cubicBezTo>
                    <a:pt x="1717" y="362"/>
                    <a:pt x="1300" y="1"/>
                    <a:pt x="860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5"/>
            <p:cNvSpPr/>
            <p:nvPr/>
          </p:nvSpPr>
          <p:spPr>
            <a:xfrm>
              <a:off x="1818650" y="1508550"/>
              <a:ext cx="637600" cy="611525"/>
            </a:xfrm>
            <a:custGeom>
              <a:avLst/>
              <a:gdLst/>
              <a:ahLst/>
              <a:cxnLst/>
              <a:rect l="l" t="t" r="r" b="b"/>
              <a:pathLst>
                <a:path w="25504" h="24461" extrusionOk="0">
                  <a:moveTo>
                    <a:pt x="16698" y="1"/>
                  </a:moveTo>
                  <a:cubicBezTo>
                    <a:pt x="16499" y="1"/>
                    <a:pt x="16302" y="21"/>
                    <a:pt x="16112" y="63"/>
                  </a:cubicBezTo>
                  <a:cubicBezTo>
                    <a:pt x="14732" y="366"/>
                    <a:pt x="13660" y="1417"/>
                    <a:pt x="12670" y="2422"/>
                  </a:cubicBezTo>
                  <a:cubicBezTo>
                    <a:pt x="12143" y="1774"/>
                    <a:pt x="11305" y="1417"/>
                    <a:pt x="10473" y="1417"/>
                  </a:cubicBezTo>
                  <a:cubicBezTo>
                    <a:pt x="10052" y="1417"/>
                    <a:pt x="9632" y="1508"/>
                    <a:pt x="9255" y="1700"/>
                  </a:cubicBezTo>
                  <a:cubicBezTo>
                    <a:pt x="8135" y="2271"/>
                    <a:pt x="7512" y="3673"/>
                    <a:pt x="7837" y="4888"/>
                  </a:cubicBezTo>
                  <a:cubicBezTo>
                    <a:pt x="7353" y="4666"/>
                    <a:pt x="6822" y="4558"/>
                    <a:pt x="6290" y="4558"/>
                  </a:cubicBezTo>
                  <a:cubicBezTo>
                    <a:pt x="5308" y="4558"/>
                    <a:pt x="4321" y="4925"/>
                    <a:pt x="3612" y="5610"/>
                  </a:cubicBezTo>
                  <a:cubicBezTo>
                    <a:pt x="2522" y="6666"/>
                    <a:pt x="2166" y="8412"/>
                    <a:pt x="2755" y="9809"/>
                  </a:cubicBezTo>
                  <a:cubicBezTo>
                    <a:pt x="2711" y="9807"/>
                    <a:pt x="2666" y="9805"/>
                    <a:pt x="2622" y="9805"/>
                  </a:cubicBezTo>
                  <a:cubicBezTo>
                    <a:pt x="1338" y="9805"/>
                    <a:pt x="136" y="10920"/>
                    <a:pt x="68" y="12209"/>
                  </a:cubicBezTo>
                  <a:cubicBezTo>
                    <a:pt x="1" y="13497"/>
                    <a:pt x="887" y="14606"/>
                    <a:pt x="1593" y="15685"/>
                  </a:cubicBezTo>
                  <a:cubicBezTo>
                    <a:pt x="3286" y="18264"/>
                    <a:pt x="1719" y="21007"/>
                    <a:pt x="5891" y="24460"/>
                  </a:cubicBezTo>
                  <a:lnTo>
                    <a:pt x="20603" y="13396"/>
                  </a:lnTo>
                  <a:cubicBezTo>
                    <a:pt x="20633" y="11049"/>
                    <a:pt x="21756" y="8818"/>
                    <a:pt x="23293" y="7045"/>
                  </a:cubicBezTo>
                  <a:cubicBezTo>
                    <a:pt x="24265" y="5922"/>
                    <a:pt x="25503" y="4645"/>
                    <a:pt x="25157" y="3200"/>
                  </a:cubicBezTo>
                  <a:cubicBezTo>
                    <a:pt x="24895" y="2097"/>
                    <a:pt x="23727" y="1402"/>
                    <a:pt x="22595" y="1317"/>
                  </a:cubicBezTo>
                  <a:cubicBezTo>
                    <a:pt x="22487" y="1309"/>
                    <a:pt x="22379" y="1305"/>
                    <a:pt x="22271" y="1305"/>
                  </a:cubicBezTo>
                  <a:cubicBezTo>
                    <a:pt x="21253" y="1305"/>
                    <a:pt x="20256" y="1655"/>
                    <a:pt x="19291" y="2002"/>
                  </a:cubicBezTo>
                  <a:cubicBezTo>
                    <a:pt x="19221" y="786"/>
                    <a:pt x="17935" y="1"/>
                    <a:pt x="16698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5"/>
            <p:cNvSpPr/>
            <p:nvPr/>
          </p:nvSpPr>
          <p:spPr>
            <a:xfrm>
              <a:off x="2432950" y="1611775"/>
              <a:ext cx="116225" cy="182100"/>
            </a:xfrm>
            <a:custGeom>
              <a:avLst/>
              <a:gdLst/>
              <a:ahLst/>
              <a:cxnLst/>
              <a:rect l="l" t="t" r="r" b="b"/>
              <a:pathLst>
                <a:path w="4649" h="7284" extrusionOk="0">
                  <a:moveTo>
                    <a:pt x="3336" y="1"/>
                  </a:moveTo>
                  <a:cubicBezTo>
                    <a:pt x="3250" y="1"/>
                    <a:pt x="3165" y="6"/>
                    <a:pt x="3081" y="14"/>
                  </a:cubicBezTo>
                  <a:cubicBezTo>
                    <a:pt x="1905" y="130"/>
                    <a:pt x="809" y="671"/>
                    <a:pt x="1" y="1536"/>
                  </a:cubicBezTo>
                  <a:lnTo>
                    <a:pt x="2728" y="7283"/>
                  </a:lnTo>
                  <a:cubicBezTo>
                    <a:pt x="3207" y="7011"/>
                    <a:pt x="3694" y="6730"/>
                    <a:pt x="4058" y="6319"/>
                  </a:cubicBezTo>
                  <a:cubicBezTo>
                    <a:pt x="4423" y="5906"/>
                    <a:pt x="4649" y="5330"/>
                    <a:pt x="4505" y="4798"/>
                  </a:cubicBezTo>
                  <a:cubicBezTo>
                    <a:pt x="4385" y="4354"/>
                    <a:pt x="3949" y="3996"/>
                    <a:pt x="3506" y="3996"/>
                  </a:cubicBezTo>
                  <a:cubicBezTo>
                    <a:pt x="3419" y="3996"/>
                    <a:pt x="3331" y="4010"/>
                    <a:pt x="3245" y="4040"/>
                  </a:cubicBezTo>
                  <a:cubicBezTo>
                    <a:pt x="3718" y="3272"/>
                    <a:pt x="4067" y="2436"/>
                    <a:pt x="4282" y="1559"/>
                  </a:cubicBezTo>
                  <a:cubicBezTo>
                    <a:pt x="4391" y="1114"/>
                    <a:pt x="4441" y="579"/>
                    <a:pt x="4115" y="257"/>
                  </a:cubicBezTo>
                  <a:cubicBezTo>
                    <a:pt x="3913" y="59"/>
                    <a:pt x="3624" y="1"/>
                    <a:pt x="333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5"/>
            <p:cNvSpPr/>
            <p:nvPr/>
          </p:nvSpPr>
          <p:spPr>
            <a:xfrm>
              <a:off x="1817100" y="3576050"/>
              <a:ext cx="785675" cy="66025"/>
            </a:xfrm>
            <a:custGeom>
              <a:avLst/>
              <a:gdLst/>
              <a:ahLst/>
              <a:cxnLst/>
              <a:rect l="l" t="t" r="r" b="b"/>
              <a:pathLst>
                <a:path w="31427" h="2641" extrusionOk="0">
                  <a:moveTo>
                    <a:pt x="646" y="1"/>
                  </a:moveTo>
                  <a:cubicBezTo>
                    <a:pt x="0" y="1"/>
                    <a:pt x="36" y="1007"/>
                    <a:pt x="695" y="1076"/>
                  </a:cubicBezTo>
                  <a:cubicBezTo>
                    <a:pt x="8829" y="1945"/>
                    <a:pt x="17120" y="2640"/>
                    <a:pt x="25343" y="2640"/>
                  </a:cubicBezTo>
                  <a:cubicBezTo>
                    <a:pt x="27067" y="2640"/>
                    <a:pt x="28789" y="2610"/>
                    <a:pt x="30505" y="2544"/>
                  </a:cubicBezTo>
                  <a:cubicBezTo>
                    <a:pt x="31422" y="2508"/>
                    <a:pt x="31427" y="1143"/>
                    <a:pt x="30505" y="1115"/>
                  </a:cubicBezTo>
                  <a:cubicBezTo>
                    <a:pt x="20552" y="812"/>
                    <a:pt x="10637" y="744"/>
                    <a:pt x="695" y="3"/>
                  </a:cubicBezTo>
                  <a:cubicBezTo>
                    <a:pt x="678" y="1"/>
                    <a:pt x="662" y="1"/>
                    <a:pt x="646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5"/>
            <p:cNvSpPr/>
            <p:nvPr/>
          </p:nvSpPr>
          <p:spPr>
            <a:xfrm>
              <a:off x="1808675" y="3135375"/>
              <a:ext cx="836975" cy="79675"/>
            </a:xfrm>
            <a:custGeom>
              <a:avLst/>
              <a:gdLst/>
              <a:ahLst/>
              <a:cxnLst/>
              <a:rect l="l" t="t" r="r" b="b"/>
              <a:pathLst>
                <a:path w="33479" h="3187" extrusionOk="0">
                  <a:moveTo>
                    <a:pt x="555" y="1"/>
                  </a:moveTo>
                  <a:cubicBezTo>
                    <a:pt x="1" y="1"/>
                    <a:pt x="22" y="881"/>
                    <a:pt x="598" y="932"/>
                  </a:cubicBezTo>
                  <a:cubicBezTo>
                    <a:pt x="10505" y="1819"/>
                    <a:pt x="20599" y="3187"/>
                    <a:pt x="30574" y="3187"/>
                  </a:cubicBezTo>
                  <a:cubicBezTo>
                    <a:pt x="31176" y="3187"/>
                    <a:pt x="31776" y="3182"/>
                    <a:pt x="32377" y="3171"/>
                  </a:cubicBezTo>
                  <a:cubicBezTo>
                    <a:pt x="33479" y="3153"/>
                    <a:pt x="33447" y="1574"/>
                    <a:pt x="32377" y="1482"/>
                  </a:cubicBezTo>
                  <a:cubicBezTo>
                    <a:pt x="21833" y="575"/>
                    <a:pt x="11165" y="803"/>
                    <a:pt x="598" y="2"/>
                  </a:cubicBezTo>
                  <a:cubicBezTo>
                    <a:pt x="584" y="1"/>
                    <a:pt x="569" y="1"/>
                    <a:pt x="555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5"/>
            <p:cNvSpPr/>
            <p:nvPr/>
          </p:nvSpPr>
          <p:spPr>
            <a:xfrm>
              <a:off x="2566825" y="2829075"/>
              <a:ext cx="135500" cy="2153775"/>
            </a:xfrm>
            <a:custGeom>
              <a:avLst/>
              <a:gdLst/>
              <a:ahLst/>
              <a:cxnLst/>
              <a:rect l="l" t="t" r="r" b="b"/>
              <a:pathLst>
                <a:path w="5420" h="86151" extrusionOk="0">
                  <a:moveTo>
                    <a:pt x="2169" y="0"/>
                  </a:moveTo>
                  <a:cubicBezTo>
                    <a:pt x="1868" y="0"/>
                    <a:pt x="1554" y="198"/>
                    <a:pt x="1526" y="588"/>
                  </a:cubicBezTo>
                  <a:cubicBezTo>
                    <a:pt x="470" y="14872"/>
                    <a:pt x="0" y="29059"/>
                    <a:pt x="327" y="43386"/>
                  </a:cubicBezTo>
                  <a:cubicBezTo>
                    <a:pt x="487" y="50336"/>
                    <a:pt x="807" y="57281"/>
                    <a:pt x="1213" y="64221"/>
                  </a:cubicBezTo>
                  <a:cubicBezTo>
                    <a:pt x="1621" y="71180"/>
                    <a:pt x="1712" y="78475"/>
                    <a:pt x="3117" y="85316"/>
                  </a:cubicBezTo>
                  <a:cubicBezTo>
                    <a:pt x="3235" y="85892"/>
                    <a:pt x="3692" y="86151"/>
                    <a:pt x="4167" y="86151"/>
                  </a:cubicBezTo>
                  <a:cubicBezTo>
                    <a:pt x="4772" y="86151"/>
                    <a:pt x="5407" y="85730"/>
                    <a:pt x="5407" y="85006"/>
                  </a:cubicBezTo>
                  <a:cubicBezTo>
                    <a:pt x="5419" y="78108"/>
                    <a:pt x="4304" y="71107"/>
                    <a:pt x="3828" y="64221"/>
                  </a:cubicBezTo>
                  <a:cubicBezTo>
                    <a:pt x="3338" y="57102"/>
                    <a:pt x="3031" y="49969"/>
                    <a:pt x="2831" y="42837"/>
                  </a:cubicBezTo>
                  <a:cubicBezTo>
                    <a:pt x="2437" y="28786"/>
                    <a:pt x="2359" y="14640"/>
                    <a:pt x="2744" y="588"/>
                  </a:cubicBezTo>
                  <a:cubicBezTo>
                    <a:pt x="2755" y="194"/>
                    <a:pt x="2468" y="0"/>
                    <a:pt x="2169" y="0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5"/>
            <p:cNvSpPr/>
            <p:nvPr/>
          </p:nvSpPr>
          <p:spPr>
            <a:xfrm>
              <a:off x="1797000" y="2859600"/>
              <a:ext cx="69175" cy="2135900"/>
            </a:xfrm>
            <a:custGeom>
              <a:avLst/>
              <a:gdLst/>
              <a:ahLst/>
              <a:cxnLst/>
              <a:rect l="l" t="t" r="r" b="b"/>
              <a:pathLst>
                <a:path w="2767" h="85436" extrusionOk="0">
                  <a:moveTo>
                    <a:pt x="1389" y="1"/>
                  </a:moveTo>
                  <a:cubicBezTo>
                    <a:pt x="1117" y="1"/>
                    <a:pt x="844" y="188"/>
                    <a:pt x="806" y="564"/>
                  </a:cubicBezTo>
                  <a:cubicBezTo>
                    <a:pt x="82" y="7525"/>
                    <a:pt x="281" y="14562"/>
                    <a:pt x="279" y="21554"/>
                  </a:cubicBezTo>
                  <a:cubicBezTo>
                    <a:pt x="276" y="28550"/>
                    <a:pt x="278" y="35547"/>
                    <a:pt x="282" y="42544"/>
                  </a:cubicBezTo>
                  <a:lnTo>
                    <a:pt x="300" y="62982"/>
                  </a:lnTo>
                  <a:cubicBezTo>
                    <a:pt x="306" y="70139"/>
                    <a:pt x="0" y="77381"/>
                    <a:pt x="446" y="84525"/>
                  </a:cubicBezTo>
                  <a:cubicBezTo>
                    <a:pt x="484" y="85131"/>
                    <a:pt x="937" y="85435"/>
                    <a:pt x="1390" y="85435"/>
                  </a:cubicBezTo>
                  <a:cubicBezTo>
                    <a:pt x="1842" y="85435"/>
                    <a:pt x="2295" y="85132"/>
                    <a:pt x="2333" y="84525"/>
                  </a:cubicBezTo>
                  <a:cubicBezTo>
                    <a:pt x="2767" y="77564"/>
                    <a:pt x="2471" y="70508"/>
                    <a:pt x="2477" y="63533"/>
                  </a:cubicBezTo>
                  <a:cubicBezTo>
                    <a:pt x="2483" y="56537"/>
                    <a:pt x="2489" y="49540"/>
                    <a:pt x="2495" y="42544"/>
                  </a:cubicBezTo>
                  <a:cubicBezTo>
                    <a:pt x="2501" y="35732"/>
                    <a:pt x="2503" y="28919"/>
                    <a:pt x="2500" y="22106"/>
                  </a:cubicBezTo>
                  <a:cubicBezTo>
                    <a:pt x="2497" y="14931"/>
                    <a:pt x="2716" y="7707"/>
                    <a:pt x="1972" y="562"/>
                  </a:cubicBezTo>
                  <a:cubicBezTo>
                    <a:pt x="1933" y="188"/>
                    <a:pt x="1661" y="1"/>
                    <a:pt x="1389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5"/>
            <p:cNvSpPr/>
            <p:nvPr/>
          </p:nvSpPr>
          <p:spPr>
            <a:xfrm>
              <a:off x="1815450" y="4007725"/>
              <a:ext cx="807325" cy="45675"/>
            </a:xfrm>
            <a:custGeom>
              <a:avLst/>
              <a:gdLst/>
              <a:ahLst/>
              <a:cxnLst/>
              <a:rect l="l" t="t" r="r" b="b"/>
              <a:pathLst>
                <a:path w="32293" h="1827" extrusionOk="0">
                  <a:moveTo>
                    <a:pt x="605" y="1"/>
                  </a:moveTo>
                  <a:cubicBezTo>
                    <a:pt x="1" y="1"/>
                    <a:pt x="4" y="946"/>
                    <a:pt x="616" y="958"/>
                  </a:cubicBezTo>
                  <a:cubicBezTo>
                    <a:pt x="5973" y="1064"/>
                    <a:pt x="11329" y="1282"/>
                    <a:pt x="16687" y="1390"/>
                  </a:cubicBezTo>
                  <a:cubicBezTo>
                    <a:pt x="20001" y="1457"/>
                    <a:pt x="23546" y="1827"/>
                    <a:pt x="26992" y="1827"/>
                  </a:cubicBezTo>
                  <a:cubicBezTo>
                    <a:pt x="28663" y="1827"/>
                    <a:pt x="30310" y="1740"/>
                    <a:pt x="31897" y="1489"/>
                  </a:cubicBezTo>
                  <a:cubicBezTo>
                    <a:pt x="32292" y="1426"/>
                    <a:pt x="32276" y="781"/>
                    <a:pt x="31897" y="706"/>
                  </a:cubicBezTo>
                  <a:cubicBezTo>
                    <a:pt x="29565" y="240"/>
                    <a:pt x="27082" y="130"/>
                    <a:pt x="24584" y="130"/>
                  </a:cubicBezTo>
                  <a:cubicBezTo>
                    <a:pt x="22353" y="130"/>
                    <a:pt x="20110" y="218"/>
                    <a:pt x="17950" y="218"/>
                  </a:cubicBezTo>
                  <a:cubicBezTo>
                    <a:pt x="17526" y="218"/>
                    <a:pt x="17104" y="215"/>
                    <a:pt x="16687" y="206"/>
                  </a:cubicBezTo>
                  <a:cubicBezTo>
                    <a:pt x="11331" y="102"/>
                    <a:pt x="5971" y="108"/>
                    <a:pt x="616" y="1"/>
                  </a:cubicBezTo>
                  <a:cubicBezTo>
                    <a:pt x="613" y="1"/>
                    <a:pt x="609" y="1"/>
                    <a:pt x="605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5"/>
            <p:cNvSpPr/>
            <p:nvPr/>
          </p:nvSpPr>
          <p:spPr>
            <a:xfrm>
              <a:off x="1796475" y="4380150"/>
              <a:ext cx="845500" cy="63125"/>
            </a:xfrm>
            <a:custGeom>
              <a:avLst/>
              <a:gdLst/>
              <a:ahLst/>
              <a:cxnLst/>
              <a:rect l="l" t="t" r="r" b="b"/>
              <a:pathLst>
                <a:path w="33820" h="2525" extrusionOk="0">
                  <a:moveTo>
                    <a:pt x="851" y="1"/>
                  </a:moveTo>
                  <a:cubicBezTo>
                    <a:pt x="1" y="1"/>
                    <a:pt x="8" y="1286"/>
                    <a:pt x="855" y="1323"/>
                  </a:cubicBezTo>
                  <a:cubicBezTo>
                    <a:pt x="6374" y="1568"/>
                    <a:pt x="11888" y="1829"/>
                    <a:pt x="17412" y="2009"/>
                  </a:cubicBezTo>
                  <a:cubicBezTo>
                    <a:pt x="20845" y="2122"/>
                    <a:pt x="24516" y="2525"/>
                    <a:pt x="28082" y="2525"/>
                  </a:cubicBezTo>
                  <a:cubicBezTo>
                    <a:pt x="29780" y="2525"/>
                    <a:pt x="31455" y="2434"/>
                    <a:pt x="33069" y="2176"/>
                  </a:cubicBezTo>
                  <a:cubicBezTo>
                    <a:pt x="33819" y="2057"/>
                    <a:pt x="33782" y="848"/>
                    <a:pt x="33069" y="698"/>
                  </a:cubicBezTo>
                  <a:cubicBezTo>
                    <a:pt x="30536" y="165"/>
                    <a:pt x="27815" y="46"/>
                    <a:pt x="25084" y="46"/>
                  </a:cubicBezTo>
                  <a:cubicBezTo>
                    <a:pt x="22878" y="46"/>
                    <a:pt x="20666" y="124"/>
                    <a:pt x="18541" y="124"/>
                  </a:cubicBezTo>
                  <a:cubicBezTo>
                    <a:pt x="18162" y="124"/>
                    <a:pt x="17785" y="121"/>
                    <a:pt x="17412" y="115"/>
                  </a:cubicBezTo>
                  <a:cubicBezTo>
                    <a:pt x="11891" y="30"/>
                    <a:pt x="6375" y="23"/>
                    <a:pt x="855" y="1"/>
                  </a:cubicBezTo>
                  <a:cubicBezTo>
                    <a:pt x="854" y="1"/>
                    <a:pt x="852" y="1"/>
                    <a:pt x="851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5"/>
            <p:cNvSpPr/>
            <p:nvPr/>
          </p:nvSpPr>
          <p:spPr>
            <a:xfrm>
              <a:off x="1802750" y="4790725"/>
              <a:ext cx="841350" cy="69825"/>
            </a:xfrm>
            <a:custGeom>
              <a:avLst/>
              <a:gdLst/>
              <a:ahLst/>
              <a:cxnLst/>
              <a:rect l="l" t="t" r="r" b="b"/>
              <a:pathLst>
                <a:path w="33654" h="2793" extrusionOk="0">
                  <a:moveTo>
                    <a:pt x="1007" y="1"/>
                  </a:moveTo>
                  <a:cubicBezTo>
                    <a:pt x="0" y="1"/>
                    <a:pt x="12" y="1581"/>
                    <a:pt x="1038" y="1612"/>
                  </a:cubicBezTo>
                  <a:cubicBezTo>
                    <a:pt x="6521" y="1780"/>
                    <a:pt x="12000" y="2120"/>
                    <a:pt x="17481" y="2341"/>
                  </a:cubicBezTo>
                  <a:cubicBezTo>
                    <a:pt x="20039" y="2444"/>
                    <a:pt x="22598" y="2520"/>
                    <a:pt x="25156" y="2596"/>
                  </a:cubicBezTo>
                  <a:cubicBezTo>
                    <a:pt x="26611" y="2640"/>
                    <a:pt x="28136" y="2792"/>
                    <a:pt x="29639" y="2792"/>
                  </a:cubicBezTo>
                  <a:cubicBezTo>
                    <a:pt x="30787" y="2792"/>
                    <a:pt x="31922" y="2703"/>
                    <a:pt x="33003" y="2410"/>
                  </a:cubicBezTo>
                  <a:cubicBezTo>
                    <a:pt x="33653" y="2234"/>
                    <a:pt x="33598" y="1348"/>
                    <a:pt x="33003" y="1147"/>
                  </a:cubicBezTo>
                  <a:cubicBezTo>
                    <a:pt x="30551" y="319"/>
                    <a:pt x="27721" y="568"/>
                    <a:pt x="25156" y="490"/>
                  </a:cubicBezTo>
                  <a:cubicBezTo>
                    <a:pt x="22598" y="413"/>
                    <a:pt x="20040" y="331"/>
                    <a:pt x="17481" y="277"/>
                  </a:cubicBezTo>
                  <a:cubicBezTo>
                    <a:pt x="12001" y="162"/>
                    <a:pt x="6517" y="168"/>
                    <a:pt x="1038" y="1"/>
                  </a:cubicBezTo>
                  <a:cubicBezTo>
                    <a:pt x="1027" y="1"/>
                    <a:pt x="1017" y="1"/>
                    <a:pt x="1007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5"/>
            <p:cNvSpPr/>
            <p:nvPr/>
          </p:nvSpPr>
          <p:spPr>
            <a:xfrm>
              <a:off x="2186650" y="2738275"/>
              <a:ext cx="351225" cy="1096425"/>
            </a:xfrm>
            <a:custGeom>
              <a:avLst/>
              <a:gdLst/>
              <a:ahLst/>
              <a:cxnLst/>
              <a:rect l="l" t="t" r="r" b="b"/>
              <a:pathLst>
                <a:path w="14049" h="43857" extrusionOk="0">
                  <a:moveTo>
                    <a:pt x="4972" y="1"/>
                  </a:moveTo>
                  <a:lnTo>
                    <a:pt x="0" y="43442"/>
                  </a:lnTo>
                  <a:lnTo>
                    <a:pt x="7392" y="43857"/>
                  </a:lnTo>
                  <a:lnTo>
                    <a:pt x="12382" y="18526"/>
                  </a:lnTo>
                  <a:lnTo>
                    <a:pt x="14049" y="7440"/>
                  </a:lnTo>
                  <a:lnTo>
                    <a:pt x="49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5"/>
            <p:cNvSpPr/>
            <p:nvPr/>
          </p:nvSpPr>
          <p:spPr>
            <a:xfrm>
              <a:off x="2190600" y="3764550"/>
              <a:ext cx="193325" cy="20075"/>
            </a:xfrm>
            <a:custGeom>
              <a:avLst/>
              <a:gdLst/>
              <a:ahLst/>
              <a:cxnLst/>
              <a:rect l="l" t="t" r="r" b="b"/>
              <a:pathLst>
                <a:path w="7733" h="803" extrusionOk="0">
                  <a:moveTo>
                    <a:pt x="83" y="0"/>
                  </a:moveTo>
                  <a:cubicBezTo>
                    <a:pt x="0" y="0"/>
                    <a:pt x="3" y="132"/>
                    <a:pt x="90" y="141"/>
                  </a:cubicBezTo>
                  <a:cubicBezTo>
                    <a:pt x="2607" y="375"/>
                    <a:pt x="5112" y="722"/>
                    <a:pt x="7643" y="803"/>
                  </a:cubicBezTo>
                  <a:cubicBezTo>
                    <a:pt x="7644" y="803"/>
                    <a:pt x="7645" y="803"/>
                    <a:pt x="7646" y="803"/>
                  </a:cubicBezTo>
                  <a:cubicBezTo>
                    <a:pt x="7732" y="803"/>
                    <a:pt x="7731" y="667"/>
                    <a:pt x="7643" y="664"/>
                  </a:cubicBezTo>
                  <a:cubicBezTo>
                    <a:pt x="5112" y="582"/>
                    <a:pt x="2607" y="236"/>
                    <a:pt x="90" y="1"/>
                  </a:cubicBezTo>
                  <a:cubicBezTo>
                    <a:pt x="88" y="0"/>
                    <a:pt x="85" y="0"/>
                    <a:pt x="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5"/>
            <p:cNvSpPr/>
            <p:nvPr/>
          </p:nvSpPr>
          <p:spPr>
            <a:xfrm>
              <a:off x="2361750" y="3201125"/>
              <a:ext cx="115125" cy="582875"/>
            </a:xfrm>
            <a:custGeom>
              <a:avLst/>
              <a:gdLst/>
              <a:ahLst/>
              <a:cxnLst/>
              <a:rect l="l" t="t" r="r" b="b"/>
              <a:pathLst>
                <a:path w="4605" h="23315" extrusionOk="0">
                  <a:moveTo>
                    <a:pt x="4519" y="0"/>
                  </a:moveTo>
                  <a:cubicBezTo>
                    <a:pt x="4492" y="0"/>
                    <a:pt x="4466" y="16"/>
                    <a:pt x="4459" y="51"/>
                  </a:cubicBezTo>
                  <a:cubicBezTo>
                    <a:pt x="2975" y="7775"/>
                    <a:pt x="1493" y="15501"/>
                    <a:pt x="11" y="23227"/>
                  </a:cubicBezTo>
                  <a:cubicBezTo>
                    <a:pt x="0" y="23280"/>
                    <a:pt x="45" y="23314"/>
                    <a:pt x="86" y="23314"/>
                  </a:cubicBezTo>
                  <a:cubicBezTo>
                    <a:pt x="113" y="23314"/>
                    <a:pt x="139" y="23299"/>
                    <a:pt x="145" y="23264"/>
                  </a:cubicBezTo>
                  <a:lnTo>
                    <a:pt x="147" y="23264"/>
                  </a:lnTo>
                  <a:cubicBezTo>
                    <a:pt x="1629" y="15538"/>
                    <a:pt x="3111" y="7812"/>
                    <a:pt x="4595" y="88"/>
                  </a:cubicBezTo>
                  <a:cubicBezTo>
                    <a:pt x="4605" y="35"/>
                    <a:pt x="4560" y="0"/>
                    <a:pt x="4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5"/>
            <p:cNvSpPr/>
            <p:nvPr/>
          </p:nvSpPr>
          <p:spPr>
            <a:xfrm>
              <a:off x="1941425" y="2738275"/>
              <a:ext cx="405000" cy="1096425"/>
            </a:xfrm>
            <a:custGeom>
              <a:avLst/>
              <a:gdLst/>
              <a:ahLst/>
              <a:cxnLst/>
              <a:rect l="l" t="t" r="r" b="b"/>
              <a:pathLst>
                <a:path w="16200" h="43857" extrusionOk="0">
                  <a:moveTo>
                    <a:pt x="4973" y="1"/>
                  </a:moveTo>
                  <a:lnTo>
                    <a:pt x="0" y="43442"/>
                  </a:lnTo>
                  <a:lnTo>
                    <a:pt x="7394" y="43857"/>
                  </a:lnTo>
                  <a:lnTo>
                    <a:pt x="12383" y="18526"/>
                  </a:lnTo>
                  <a:lnTo>
                    <a:pt x="16199" y="3991"/>
                  </a:lnTo>
                  <a:lnTo>
                    <a:pt x="49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5"/>
            <p:cNvSpPr/>
            <p:nvPr/>
          </p:nvSpPr>
          <p:spPr>
            <a:xfrm>
              <a:off x="1945375" y="3764550"/>
              <a:ext cx="193325" cy="20075"/>
            </a:xfrm>
            <a:custGeom>
              <a:avLst/>
              <a:gdLst/>
              <a:ahLst/>
              <a:cxnLst/>
              <a:rect l="l" t="t" r="r" b="b"/>
              <a:pathLst>
                <a:path w="7733" h="803" extrusionOk="0">
                  <a:moveTo>
                    <a:pt x="83" y="0"/>
                  </a:moveTo>
                  <a:cubicBezTo>
                    <a:pt x="0" y="0"/>
                    <a:pt x="4" y="132"/>
                    <a:pt x="90" y="141"/>
                  </a:cubicBezTo>
                  <a:cubicBezTo>
                    <a:pt x="2607" y="375"/>
                    <a:pt x="5114" y="722"/>
                    <a:pt x="7643" y="803"/>
                  </a:cubicBezTo>
                  <a:cubicBezTo>
                    <a:pt x="7644" y="803"/>
                    <a:pt x="7645" y="803"/>
                    <a:pt x="7646" y="803"/>
                  </a:cubicBezTo>
                  <a:cubicBezTo>
                    <a:pt x="7732" y="803"/>
                    <a:pt x="7731" y="667"/>
                    <a:pt x="7643" y="664"/>
                  </a:cubicBezTo>
                  <a:cubicBezTo>
                    <a:pt x="5114" y="582"/>
                    <a:pt x="2607" y="236"/>
                    <a:pt x="90" y="1"/>
                  </a:cubicBezTo>
                  <a:cubicBezTo>
                    <a:pt x="87" y="0"/>
                    <a:pt x="85" y="0"/>
                    <a:pt x="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5"/>
            <p:cNvSpPr/>
            <p:nvPr/>
          </p:nvSpPr>
          <p:spPr>
            <a:xfrm>
              <a:off x="2116525" y="3126525"/>
              <a:ext cx="129450" cy="657475"/>
            </a:xfrm>
            <a:custGeom>
              <a:avLst/>
              <a:gdLst/>
              <a:ahLst/>
              <a:cxnLst/>
              <a:rect l="l" t="t" r="r" b="b"/>
              <a:pathLst>
                <a:path w="5178" h="26299" extrusionOk="0">
                  <a:moveTo>
                    <a:pt x="5092" y="1"/>
                  </a:moveTo>
                  <a:cubicBezTo>
                    <a:pt x="5064" y="1"/>
                    <a:pt x="5039" y="16"/>
                    <a:pt x="5032" y="51"/>
                  </a:cubicBezTo>
                  <a:cubicBezTo>
                    <a:pt x="3359" y="8771"/>
                    <a:pt x="1685" y="17490"/>
                    <a:pt x="11" y="26211"/>
                  </a:cubicBezTo>
                  <a:cubicBezTo>
                    <a:pt x="1" y="26264"/>
                    <a:pt x="46" y="26298"/>
                    <a:pt x="87" y="26298"/>
                  </a:cubicBezTo>
                  <a:cubicBezTo>
                    <a:pt x="114" y="26298"/>
                    <a:pt x="139" y="26283"/>
                    <a:pt x="147" y="26248"/>
                  </a:cubicBezTo>
                  <a:cubicBezTo>
                    <a:pt x="1820" y="17527"/>
                    <a:pt x="3493" y="8809"/>
                    <a:pt x="5167" y="88"/>
                  </a:cubicBezTo>
                  <a:cubicBezTo>
                    <a:pt x="5177" y="35"/>
                    <a:pt x="5133" y="1"/>
                    <a:pt x="5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5"/>
            <p:cNvSpPr/>
            <p:nvPr/>
          </p:nvSpPr>
          <p:spPr>
            <a:xfrm>
              <a:off x="2222350" y="3830975"/>
              <a:ext cx="134550" cy="181550"/>
            </a:xfrm>
            <a:custGeom>
              <a:avLst/>
              <a:gdLst/>
              <a:ahLst/>
              <a:cxnLst/>
              <a:rect l="l" t="t" r="r" b="b"/>
              <a:pathLst>
                <a:path w="5382" h="7262" extrusionOk="0">
                  <a:moveTo>
                    <a:pt x="1182" y="1"/>
                  </a:moveTo>
                  <a:cubicBezTo>
                    <a:pt x="1182" y="1"/>
                    <a:pt x="1339" y="1532"/>
                    <a:pt x="1338" y="1532"/>
                  </a:cubicBezTo>
                  <a:cubicBezTo>
                    <a:pt x="1338" y="1532"/>
                    <a:pt x="1337" y="1523"/>
                    <a:pt x="1335" y="1504"/>
                  </a:cubicBezTo>
                  <a:cubicBezTo>
                    <a:pt x="1324" y="1392"/>
                    <a:pt x="1202" y="1324"/>
                    <a:pt x="1041" y="1324"/>
                  </a:cubicBezTo>
                  <a:cubicBezTo>
                    <a:pt x="814" y="1324"/>
                    <a:pt x="508" y="1459"/>
                    <a:pt x="320" y="1798"/>
                  </a:cubicBezTo>
                  <a:cubicBezTo>
                    <a:pt x="0" y="2372"/>
                    <a:pt x="1233" y="7180"/>
                    <a:pt x="2003" y="7180"/>
                  </a:cubicBezTo>
                  <a:cubicBezTo>
                    <a:pt x="2009" y="7180"/>
                    <a:pt x="2015" y="7180"/>
                    <a:pt x="2021" y="7179"/>
                  </a:cubicBezTo>
                  <a:cubicBezTo>
                    <a:pt x="2174" y="7164"/>
                    <a:pt x="2378" y="7157"/>
                    <a:pt x="2607" y="7157"/>
                  </a:cubicBezTo>
                  <a:cubicBezTo>
                    <a:pt x="3534" y="7157"/>
                    <a:pt x="4874" y="7262"/>
                    <a:pt x="4874" y="7262"/>
                  </a:cubicBezTo>
                  <a:lnTo>
                    <a:pt x="5381" y="591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5"/>
            <p:cNvSpPr/>
            <p:nvPr/>
          </p:nvSpPr>
          <p:spPr>
            <a:xfrm>
              <a:off x="2232275" y="3866375"/>
              <a:ext cx="103225" cy="146150"/>
            </a:xfrm>
            <a:custGeom>
              <a:avLst/>
              <a:gdLst/>
              <a:ahLst/>
              <a:cxnLst/>
              <a:rect l="l" t="t" r="r" b="b"/>
              <a:pathLst>
                <a:path w="4129" h="5846" extrusionOk="0">
                  <a:moveTo>
                    <a:pt x="1013" y="0"/>
                  </a:moveTo>
                  <a:cubicBezTo>
                    <a:pt x="697" y="0"/>
                    <a:pt x="375" y="86"/>
                    <a:pt x="66" y="271"/>
                  </a:cubicBezTo>
                  <a:cubicBezTo>
                    <a:pt x="1" y="310"/>
                    <a:pt x="40" y="403"/>
                    <a:pt x="101" y="403"/>
                  </a:cubicBezTo>
                  <a:cubicBezTo>
                    <a:pt x="112" y="403"/>
                    <a:pt x="124" y="399"/>
                    <a:pt x="136" y="392"/>
                  </a:cubicBezTo>
                  <a:cubicBezTo>
                    <a:pt x="483" y="185"/>
                    <a:pt x="799" y="95"/>
                    <a:pt x="1086" y="95"/>
                  </a:cubicBezTo>
                  <a:cubicBezTo>
                    <a:pt x="2404" y="95"/>
                    <a:pt x="3100" y="2003"/>
                    <a:pt x="3293" y="3190"/>
                  </a:cubicBezTo>
                  <a:cubicBezTo>
                    <a:pt x="3442" y="4104"/>
                    <a:pt x="3521" y="4988"/>
                    <a:pt x="3978" y="5811"/>
                  </a:cubicBezTo>
                  <a:cubicBezTo>
                    <a:pt x="3991" y="5835"/>
                    <a:pt x="4011" y="5846"/>
                    <a:pt x="4032" y="5846"/>
                  </a:cubicBezTo>
                  <a:cubicBezTo>
                    <a:pt x="4079" y="5846"/>
                    <a:pt x="4128" y="5794"/>
                    <a:pt x="4098" y="5740"/>
                  </a:cubicBezTo>
                  <a:cubicBezTo>
                    <a:pt x="3245" y="4202"/>
                    <a:pt x="3730" y="2155"/>
                    <a:pt x="2547" y="767"/>
                  </a:cubicBezTo>
                  <a:cubicBezTo>
                    <a:pt x="2135" y="282"/>
                    <a:pt x="1584" y="0"/>
                    <a:pt x="1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5"/>
            <p:cNvSpPr/>
            <p:nvPr/>
          </p:nvSpPr>
          <p:spPr>
            <a:xfrm>
              <a:off x="2332850" y="3935700"/>
              <a:ext cx="17900" cy="10200"/>
            </a:xfrm>
            <a:custGeom>
              <a:avLst/>
              <a:gdLst/>
              <a:ahLst/>
              <a:cxnLst/>
              <a:rect l="l" t="t" r="r" b="b"/>
              <a:pathLst>
                <a:path w="716" h="408" extrusionOk="0">
                  <a:moveTo>
                    <a:pt x="616" y="1"/>
                  </a:moveTo>
                  <a:cubicBezTo>
                    <a:pt x="595" y="1"/>
                    <a:pt x="573" y="9"/>
                    <a:pt x="557" y="30"/>
                  </a:cubicBezTo>
                  <a:cubicBezTo>
                    <a:pt x="439" y="190"/>
                    <a:pt x="287" y="265"/>
                    <a:pt x="90" y="268"/>
                  </a:cubicBezTo>
                  <a:cubicBezTo>
                    <a:pt x="1" y="269"/>
                    <a:pt x="1" y="408"/>
                    <a:pt x="89" y="408"/>
                  </a:cubicBezTo>
                  <a:cubicBezTo>
                    <a:pt x="89" y="408"/>
                    <a:pt x="90" y="408"/>
                    <a:pt x="90" y="408"/>
                  </a:cubicBezTo>
                  <a:cubicBezTo>
                    <a:pt x="339" y="403"/>
                    <a:pt x="530" y="300"/>
                    <a:pt x="678" y="102"/>
                  </a:cubicBezTo>
                  <a:cubicBezTo>
                    <a:pt x="716" y="51"/>
                    <a:pt x="667" y="1"/>
                    <a:pt x="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5"/>
            <p:cNvSpPr/>
            <p:nvPr/>
          </p:nvSpPr>
          <p:spPr>
            <a:xfrm>
              <a:off x="2333000" y="3913600"/>
              <a:ext cx="21450" cy="16125"/>
            </a:xfrm>
            <a:custGeom>
              <a:avLst/>
              <a:gdLst/>
              <a:ahLst/>
              <a:cxnLst/>
              <a:rect l="l" t="t" r="r" b="b"/>
              <a:pathLst>
                <a:path w="858" h="645" extrusionOk="0">
                  <a:moveTo>
                    <a:pt x="758" y="1"/>
                  </a:moveTo>
                  <a:cubicBezTo>
                    <a:pt x="742" y="1"/>
                    <a:pt x="725" y="7"/>
                    <a:pt x="711" y="23"/>
                  </a:cubicBezTo>
                  <a:cubicBezTo>
                    <a:pt x="527" y="223"/>
                    <a:pt x="309" y="388"/>
                    <a:pt x="68" y="515"/>
                  </a:cubicBezTo>
                  <a:cubicBezTo>
                    <a:pt x="0" y="551"/>
                    <a:pt x="42" y="644"/>
                    <a:pt x="106" y="644"/>
                  </a:cubicBezTo>
                  <a:cubicBezTo>
                    <a:pt x="116" y="644"/>
                    <a:pt x="128" y="642"/>
                    <a:pt x="139" y="636"/>
                  </a:cubicBezTo>
                  <a:cubicBezTo>
                    <a:pt x="390" y="504"/>
                    <a:pt x="617" y="330"/>
                    <a:pt x="810" y="121"/>
                  </a:cubicBezTo>
                  <a:cubicBezTo>
                    <a:pt x="857" y="71"/>
                    <a:pt x="810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5"/>
            <p:cNvSpPr/>
            <p:nvPr/>
          </p:nvSpPr>
          <p:spPr>
            <a:xfrm>
              <a:off x="2249675" y="3863950"/>
              <a:ext cx="78925" cy="14725"/>
            </a:xfrm>
            <a:custGeom>
              <a:avLst/>
              <a:gdLst/>
              <a:ahLst/>
              <a:cxnLst/>
              <a:rect l="l" t="t" r="r" b="b"/>
              <a:pathLst>
                <a:path w="3157" h="589" extrusionOk="0">
                  <a:moveTo>
                    <a:pt x="86" y="0"/>
                  </a:moveTo>
                  <a:cubicBezTo>
                    <a:pt x="1" y="0"/>
                    <a:pt x="2" y="136"/>
                    <a:pt x="90" y="139"/>
                  </a:cubicBezTo>
                  <a:cubicBezTo>
                    <a:pt x="1086" y="185"/>
                    <a:pt x="2075" y="336"/>
                    <a:pt x="3038" y="586"/>
                  </a:cubicBezTo>
                  <a:cubicBezTo>
                    <a:pt x="3045" y="588"/>
                    <a:pt x="3052" y="589"/>
                    <a:pt x="3058" y="589"/>
                  </a:cubicBezTo>
                  <a:cubicBezTo>
                    <a:pt x="3131" y="589"/>
                    <a:pt x="3157" y="473"/>
                    <a:pt x="3076" y="452"/>
                  </a:cubicBezTo>
                  <a:cubicBezTo>
                    <a:pt x="2099" y="197"/>
                    <a:pt x="1098" y="46"/>
                    <a:pt x="90" y="0"/>
                  </a:cubicBezTo>
                  <a:cubicBezTo>
                    <a:pt x="89" y="0"/>
                    <a:pt x="88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5"/>
            <p:cNvSpPr/>
            <p:nvPr/>
          </p:nvSpPr>
          <p:spPr>
            <a:xfrm>
              <a:off x="2249100" y="3829450"/>
              <a:ext cx="108275" cy="15300"/>
            </a:xfrm>
            <a:custGeom>
              <a:avLst/>
              <a:gdLst/>
              <a:ahLst/>
              <a:cxnLst/>
              <a:rect l="l" t="t" r="r" b="b"/>
              <a:pathLst>
                <a:path w="4331" h="612" extrusionOk="0">
                  <a:moveTo>
                    <a:pt x="80" y="0"/>
                  </a:moveTo>
                  <a:cubicBezTo>
                    <a:pt x="0" y="0"/>
                    <a:pt x="3" y="132"/>
                    <a:pt x="90" y="141"/>
                  </a:cubicBezTo>
                  <a:lnTo>
                    <a:pt x="88" y="141"/>
                  </a:lnTo>
                  <a:lnTo>
                    <a:pt x="4242" y="611"/>
                  </a:lnTo>
                  <a:cubicBezTo>
                    <a:pt x="4246" y="611"/>
                    <a:pt x="4249" y="611"/>
                    <a:pt x="4252" y="611"/>
                  </a:cubicBezTo>
                  <a:cubicBezTo>
                    <a:pt x="4330" y="611"/>
                    <a:pt x="4327" y="481"/>
                    <a:pt x="4242" y="472"/>
                  </a:cubicBezTo>
                  <a:lnTo>
                    <a:pt x="90" y="1"/>
                  </a:lnTo>
                  <a:cubicBezTo>
                    <a:pt x="86" y="0"/>
                    <a:pt x="83" y="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5"/>
            <p:cNvSpPr/>
            <p:nvPr/>
          </p:nvSpPr>
          <p:spPr>
            <a:xfrm>
              <a:off x="2330675" y="3898300"/>
              <a:ext cx="25525" cy="13125"/>
            </a:xfrm>
            <a:custGeom>
              <a:avLst/>
              <a:gdLst/>
              <a:ahLst/>
              <a:cxnLst/>
              <a:rect l="l" t="t" r="r" b="b"/>
              <a:pathLst>
                <a:path w="1021" h="525" extrusionOk="0">
                  <a:moveTo>
                    <a:pt x="913" y="1"/>
                  </a:moveTo>
                  <a:cubicBezTo>
                    <a:pt x="903" y="1"/>
                    <a:pt x="892" y="3"/>
                    <a:pt x="881" y="8"/>
                  </a:cubicBezTo>
                  <a:lnTo>
                    <a:pt x="71" y="396"/>
                  </a:lnTo>
                  <a:cubicBezTo>
                    <a:pt x="0" y="430"/>
                    <a:pt x="44" y="525"/>
                    <a:pt x="110" y="525"/>
                  </a:cubicBezTo>
                  <a:cubicBezTo>
                    <a:pt x="120" y="525"/>
                    <a:pt x="131" y="522"/>
                    <a:pt x="141" y="517"/>
                  </a:cubicBezTo>
                  <a:lnTo>
                    <a:pt x="951" y="129"/>
                  </a:lnTo>
                  <a:cubicBezTo>
                    <a:pt x="1021" y="96"/>
                    <a:pt x="978" y="1"/>
                    <a:pt x="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5"/>
            <p:cNvSpPr/>
            <p:nvPr/>
          </p:nvSpPr>
          <p:spPr>
            <a:xfrm>
              <a:off x="2351750" y="3879550"/>
              <a:ext cx="39175" cy="22825"/>
            </a:xfrm>
            <a:custGeom>
              <a:avLst/>
              <a:gdLst/>
              <a:ahLst/>
              <a:cxnLst/>
              <a:rect l="l" t="t" r="r" b="b"/>
              <a:pathLst>
                <a:path w="1567" h="913" extrusionOk="0">
                  <a:moveTo>
                    <a:pt x="940" y="149"/>
                  </a:moveTo>
                  <a:cubicBezTo>
                    <a:pt x="1026" y="149"/>
                    <a:pt x="1111" y="173"/>
                    <a:pt x="1191" y="229"/>
                  </a:cubicBezTo>
                  <a:cubicBezTo>
                    <a:pt x="1385" y="368"/>
                    <a:pt x="1300" y="639"/>
                    <a:pt x="1091" y="703"/>
                  </a:cubicBezTo>
                  <a:cubicBezTo>
                    <a:pt x="975" y="738"/>
                    <a:pt x="857" y="758"/>
                    <a:pt x="736" y="764"/>
                  </a:cubicBezTo>
                  <a:cubicBezTo>
                    <a:pt x="699" y="767"/>
                    <a:pt x="661" y="768"/>
                    <a:pt x="624" y="768"/>
                  </a:cubicBezTo>
                  <a:cubicBezTo>
                    <a:pt x="481" y="768"/>
                    <a:pt x="339" y="751"/>
                    <a:pt x="200" y="717"/>
                  </a:cubicBezTo>
                  <a:lnTo>
                    <a:pt x="200" y="717"/>
                  </a:lnTo>
                  <a:cubicBezTo>
                    <a:pt x="321" y="450"/>
                    <a:pt x="637" y="149"/>
                    <a:pt x="940" y="149"/>
                  </a:cubicBezTo>
                  <a:close/>
                  <a:moveTo>
                    <a:pt x="995" y="1"/>
                  </a:moveTo>
                  <a:cubicBezTo>
                    <a:pt x="627" y="1"/>
                    <a:pt x="202" y="365"/>
                    <a:pt x="61" y="690"/>
                  </a:cubicBezTo>
                  <a:lnTo>
                    <a:pt x="61" y="690"/>
                  </a:lnTo>
                  <a:cubicBezTo>
                    <a:pt x="19" y="705"/>
                    <a:pt x="1" y="762"/>
                    <a:pt x="25" y="799"/>
                  </a:cubicBezTo>
                  <a:lnTo>
                    <a:pt x="25" y="799"/>
                  </a:lnTo>
                  <a:cubicBezTo>
                    <a:pt x="23" y="842"/>
                    <a:pt x="62" y="870"/>
                    <a:pt x="99" y="870"/>
                  </a:cubicBezTo>
                  <a:cubicBezTo>
                    <a:pt x="118" y="870"/>
                    <a:pt x="136" y="863"/>
                    <a:pt x="149" y="848"/>
                  </a:cubicBezTo>
                  <a:lnTo>
                    <a:pt x="149" y="848"/>
                  </a:lnTo>
                  <a:cubicBezTo>
                    <a:pt x="311" y="888"/>
                    <a:pt x="486" y="913"/>
                    <a:pt x="659" y="913"/>
                  </a:cubicBezTo>
                  <a:cubicBezTo>
                    <a:pt x="851" y="913"/>
                    <a:pt x="1042" y="882"/>
                    <a:pt x="1215" y="809"/>
                  </a:cubicBezTo>
                  <a:cubicBezTo>
                    <a:pt x="1446" y="709"/>
                    <a:pt x="1567" y="472"/>
                    <a:pt x="1416" y="241"/>
                  </a:cubicBezTo>
                  <a:cubicBezTo>
                    <a:pt x="1305" y="70"/>
                    <a:pt x="1155" y="1"/>
                    <a:pt x="9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5"/>
            <p:cNvSpPr/>
            <p:nvPr/>
          </p:nvSpPr>
          <p:spPr>
            <a:xfrm>
              <a:off x="2349500" y="3865125"/>
              <a:ext cx="25100" cy="34900"/>
            </a:xfrm>
            <a:custGeom>
              <a:avLst/>
              <a:gdLst/>
              <a:ahLst/>
              <a:cxnLst/>
              <a:rect l="l" t="t" r="r" b="b"/>
              <a:pathLst>
                <a:path w="1004" h="1396" extrusionOk="0">
                  <a:moveTo>
                    <a:pt x="426" y="1"/>
                  </a:moveTo>
                  <a:cubicBezTo>
                    <a:pt x="270" y="1"/>
                    <a:pt x="110" y="88"/>
                    <a:pt x="28" y="250"/>
                  </a:cubicBezTo>
                  <a:cubicBezTo>
                    <a:pt x="0" y="304"/>
                    <a:pt x="48" y="355"/>
                    <a:pt x="95" y="355"/>
                  </a:cubicBezTo>
                  <a:cubicBezTo>
                    <a:pt x="116" y="355"/>
                    <a:pt x="136" y="345"/>
                    <a:pt x="149" y="320"/>
                  </a:cubicBezTo>
                  <a:cubicBezTo>
                    <a:pt x="192" y="207"/>
                    <a:pt x="282" y="144"/>
                    <a:pt x="414" y="132"/>
                  </a:cubicBezTo>
                  <a:lnTo>
                    <a:pt x="692" y="369"/>
                  </a:lnTo>
                  <a:cubicBezTo>
                    <a:pt x="762" y="515"/>
                    <a:pt x="644" y="709"/>
                    <a:pt x="560" y="823"/>
                  </a:cubicBezTo>
                  <a:cubicBezTo>
                    <a:pt x="440" y="990"/>
                    <a:pt x="274" y="1121"/>
                    <a:pt x="137" y="1274"/>
                  </a:cubicBezTo>
                  <a:cubicBezTo>
                    <a:pt x="91" y="1326"/>
                    <a:pt x="138" y="1395"/>
                    <a:pt x="189" y="1395"/>
                  </a:cubicBezTo>
                  <a:cubicBezTo>
                    <a:pt x="205" y="1395"/>
                    <a:pt x="221" y="1389"/>
                    <a:pt x="235" y="1373"/>
                  </a:cubicBezTo>
                  <a:cubicBezTo>
                    <a:pt x="501" y="1079"/>
                    <a:pt x="1003" y="714"/>
                    <a:pt x="798" y="250"/>
                  </a:cubicBezTo>
                  <a:cubicBezTo>
                    <a:pt x="723" y="81"/>
                    <a:pt x="576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5"/>
            <p:cNvSpPr/>
            <p:nvPr/>
          </p:nvSpPr>
          <p:spPr>
            <a:xfrm>
              <a:off x="1933850" y="3829225"/>
              <a:ext cx="133225" cy="178875"/>
            </a:xfrm>
            <a:custGeom>
              <a:avLst/>
              <a:gdLst/>
              <a:ahLst/>
              <a:cxnLst/>
              <a:rect l="l" t="t" r="r" b="b"/>
              <a:pathLst>
                <a:path w="5329" h="7155" extrusionOk="0">
                  <a:moveTo>
                    <a:pt x="1113" y="1"/>
                  </a:moveTo>
                  <a:cubicBezTo>
                    <a:pt x="1113" y="1"/>
                    <a:pt x="1314" y="1528"/>
                    <a:pt x="1314" y="1528"/>
                  </a:cubicBezTo>
                  <a:cubicBezTo>
                    <a:pt x="1314" y="1528"/>
                    <a:pt x="1312" y="1519"/>
                    <a:pt x="1310" y="1499"/>
                  </a:cubicBezTo>
                  <a:cubicBezTo>
                    <a:pt x="1295" y="1391"/>
                    <a:pt x="1180" y="1327"/>
                    <a:pt x="1027" y="1327"/>
                  </a:cubicBezTo>
                  <a:cubicBezTo>
                    <a:pt x="798" y="1327"/>
                    <a:pt x="486" y="1470"/>
                    <a:pt x="303" y="1822"/>
                  </a:cubicBezTo>
                  <a:cubicBezTo>
                    <a:pt x="1" y="2403"/>
                    <a:pt x="1365" y="7154"/>
                    <a:pt x="2133" y="7154"/>
                  </a:cubicBezTo>
                  <a:cubicBezTo>
                    <a:pt x="2141" y="7154"/>
                    <a:pt x="2149" y="7154"/>
                    <a:pt x="2157" y="7153"/>
                  </a:cubicBezTo>
                  <a:cubicBezTo>
                    <a:pt x="2409" y="7119"/>
                    <a:pt x="2806" y="7108"/>
                    <a:pt x="3225" y="7108"/>
                  </a:cubicBezTo>
                  <a:cubicBezTo>
                    <a:pt x="4074" y="7108"/>
                    <a:pt x="5012" y="7154"/>
                    <a:pt x="5012" y="7154"/>
                  </a:cubicBezTo>
                  <a:lnTo>
                    <a:pt x="5329" y="472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5"/>
            <p:cNvSpPr/>
            <p:nvPr/>
          </p:nvSpPr>
          <p:spPr>
            <a:xfrm>
              <a:off x="1943375" y="3864425"/>
              <a:ext cx="107050" cy="143900"/>
            </a:xfrm>
            <a:custGeom>
              <a:avLst/>
              <a:gdLst/>
              <a:ahLst/>
              <a:cxnLst/>
              <a:rect l="l" t="t" r="r" b="b"/>
              <a:pathLst>
                <a:path w="4282" h="5756" extrusionOk="0">
                  <a:moveTo>
                    <a:pt x="1043" y="0"/>
                  </a:moveTo>
                  <a:cubicBezTo>
                    <a:pt x="717" y="0"/>
                    <a:pt x="384" y="93"/>
                    <a:pt x="62" y="297"/>
                  </a:cubicBezTo>
                  <a:cubicBezTo>
                    <a:pt x="0" y="337"/>
                    <a:pt x="38" y="430"/>
                    <a:pt x="98" y="430"/>
                  </a:cubicBezTo>
                  <a:cubicBezTo>
                    <a:pt x="109" y="430"/>
                    <a:pt x="121" y="426"/>
                    <a:pt x="134" y="418"/>
                  </a:cubicBezTo>
                  <a:lnTo>
                    <a:pt x="134" y="420"/>
                  </a:lnTo>
                  <a:cubicBezTo>
                    <a:pt x="487" y="194"/>
                    <a:pt x="811" y="97"/>
                    <a:pt x="1107" y="97"/>
                  </a:cubicBezTo>
                  <a:cubicBezTo>
                    <a:pt x="2395" y="97"/>
                    <a:pt x="3143" y="1946"/>
                    <a:pt x="3370" y="3122"/>
                  </a:cubicBezTo>
                  <a:cubicBezTo>
                    <a:pt x="3544" y="4031"/>
                    <a:pt x="3649" y="4914"/>
                    <a:pt x="4129" y="5722"/>
                  </a:cubicBezTo>
                  <a:cubicBezTo>
                    <a:pt x="4143" y="5746"/>
                    <a:pt x="4164" y="5756"/>
                    <a:pt x="4186" y="5756"/>
                  </a:cubicBezTo>
                  <a:cubicBezTo>
                    <a:pt x="4234" y="5756"/>
                    <a:pt x="4282" y="5706"/>
                    <a:pt x="4250" y="5652"/>
                  </a:cubicBezTo>
                  <a:cubicBezTo>
                    <a:pt x="3398" y="4213"/>
                    <a:pt x="3738" y="2351"/>
                    <a:pt x="2753" y="973"/>
                  </a:cubicBezTo>
                  <a:cubicBezTo>
                    <a:pt x="2327" y="377"/>
                    <a:pt x="1701" y="0"/>
                    <a:pt x="1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5"/>
            <p:cNvSpPr/>
            <p:nvPr/>
          </p:nvSpPr>
          <p:spPr>
            <a:xfrm>
              <a:off x="2045850" y="3931125"/>
              <a:ext cx="17675" cy="10575"/>
            </a:xfrm>
            <a:custGeom>
              <a:avLst/>
              <a:gdLst/>
              <a:ahLst/>
              <a:cxnLst/>
              <a:rect l="l" t="t" r="r" b="b"/>
              <a:pathLst>
                <a:path w="707" h="423" extrusionOk="0">
                  <a:moveTo>
                    <a:pt x="608" y="0"/>
                  </a:moveTo>
                  <a:cubicBezTo>
                    <a:pt x="587" y="0"/>
                    <a:pt x="565" y="10"/>
                    <a:pt x="549" y="32"/>
                  </a:cubicBezTo>
                  <a:cubicBezTo>
                    <a:pt x="436" y="193"/>
                    <a:pt x="286" y="273"/>
                    <a:pt x="90" y="282"/>
                  </a:cubicBezTo>
                  <a:cubicBezTo>
                    <a:pt x="2" y="286"/>
                    <a:pt x="0" y="422"/>
                    <a:pt x="85" y="422"/>
                  </a:cubicBezTo>
                  <a:cubicBezTo>
                    <a:pt x="87" y="422"/>
                    <a:pt x="88" y="422"/>
                    <a:pt x="90" y="422"/>
                  </a:cubicBezTo>
                  <a:cubicBezTo>
                    <a:pt x="339" y="410"/>
                    <a:pt x="528" y="304"/>
                    <a:pt x="670" y="102"/>
                  </a:cubicBezTo>
                  <a:cubicBezTo>
                    <a:pt x="706" y="50"/>
                    <a:pt x="658" y="0"/>
                    <a:pt x="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5"/>
            <p:cNvSpPr/>
            <p:nvPr/>
          </p:nvSpPr>
          <p:spPr>
            <a:xfrm>
              <a:off x="2045525" y="3908925"/>
              <a:ext cx="21025" cy="16625"/>
            </a:xfrm>
            <a:custGeom>
              <a:avLst/>
              <a:gdLst/>
              <a:ahLst/>
              <a:cxnLst/>
              <a:rect l="l" t="t" r="r" b="b"/>
              <a:pathLst>
                <a:path w="841" h="665" extrusionOk="0">
                  <a:moveTo>
                    <a:pt x="742" y="1"/>
                  </a:moveTo>
                  <a:cubicBezTo>
                    <a:pt x="726" y="1"/>
                    <a:pt x="710" y="8"/>
                    <a:pt x="696" y="23"/>
                  </a:cubicBezTo>
                  <a:cubicBezTo>
                    <a:pt x="517" y="229"/>
                    <a:pt x="305" y="401"/>
                    <a:pt x="68" y="535"/>
                  </a:cubicBezTo>
                  <a:cubicBezTo>
                    <a:pt x="1" y="572"/>
                    <a:pt x="42" y="665"/>
                    <a:pt x="104" y="665"/>
                  </a:cubicBezTo>
                  <a:cubicBezTo>
                    <a:pt x="115" y="665"/>
                    <a:pt x="127" y="662"/>
                    <a:pt x="138" y="656"/>
                  </a:cubicBezTo>
                  <a:cubicBezTo>
                    <a:pt x="386" y="517"/>
                    <a:pt x="608" y="337"/>
                    <a:pt x="794" y="122"/>
                  </a:cubicBezTo>
                  <a:cubicBezTo>
                    <a:pt x="840" y="71"/>
                    <a:pt x="793" y="1"/>
                    <a:pt x="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5"/>
            <p:cNvSpPr/>
            <p:nvPr/>
          </p:nvSpPr>
          <p:spPr>
            <a:xfrm>
              <a:off x="1960475" y="3862150"/>
              <a:ext cx="79225" cy="12600"/>
            </a:xfrm>
            <a:custGeom>
              <a:avLst/>
              <a:gdLst/>
              <a:ahLst/>
              <a:cxnLst/>
              <a:rect l="l" t="t" r="r" b="b"/>
              <a:pathLst>
                <a:path w="3169" h="504" extrusionOk="0">
                  <a:moveTo>
                    <a:pt x="88" y="1"/>
                  </a:moveTo>
                  <a:cubicBezTo>
                    <a:pt x="0" y="1"/>
                    <a:pt x="1" y="139"/>
                    <a:pt x="90" y="141"/>
                  </a:cubicBezTo>
                  <a:cubicBezTo>
                    <a:pt x="1086" y="159"/>
                    <a:pt x="2078" y="279"/>
                    <a:pt x="3050" y="502"/>
                  </a:cubicBezTo>
                  <a:cubicBezTo>
                    <a:pt x="3056" y="503"/>
                    <a:pt x="3062" y="504"/>
                    <a:pt x="3068" y="504"/>
                  </a:cubicBezTo>
                  <a:cubicBezTo>
                    <a:pt x="3142" y="504"/>
                    <a:pt x="3169" y="385"/>
                    <a:pt x="3087" y="367"/>
                  </a:cubicBezTo>
                  <a:cubicBezTo>
                    <a:pt x="2103" y="142"/>
                    <a:pt x="1099" y="20"/>
                    <a:pt x="90" y="1"/>
                  </a:cubicBezTo>
                  <a:cubicBezTo>
                    <a:pt x="89" y="1"/>
                    <a:pt x="89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5"/>
            <p:cNvSpPr/>
            <p:nvPr/>
          </p:nvSpPr>
          <p:spPr>
            <a:xfrm>
              <a:off x="1958825" y="3827725"/>
              <a:ext cx="108625" cy="12325"/>
            </a:xfrm>
            <a:custGeom>
              <a:avLst/>
              <a:gdLst/>
              <a:ahLst/>
              <a:cxnLst/>
              <a:rect l="l" t="t" r="r" b="b"/>
              <a:pathLst>
                <a:path w="4345" h="493" extrusionOk="0">
                  <a:moveTo>
                    <a:pt x="83" y="1"/>
                  </a:moveTo>
                  <a:cubicBezTo>
                    <a:pt x="1" y="1"/>
                    <a:pt x="3" y="134"/>
                    <a:pt x="90" y="141"/>
                  </a:cubicBezTo>
                  <a:lnTo>
                    <a:pt x="4255" y="492"/>
                  </a:lnTo>
                  <a:cubicBezTo>
                    <a:pt x="4257" y="492"/>
                    <a:pt x="4260" y="492"/>
                    <a:pt x="4262" y="492"/>
                  </a:cubicBezTo>
                  <a:cubicBezTo>
                    <a:pt x="4344" y="492"/>
                    <a:pt x="4342" y="359"/>
                    <a:pt x="4255" y="352"/>
                  </a:cubicBezTo>
                  <a:lnTo>
                    <a:pt x="90" y="1"/>
                  </a:lnTo>
                  <a:cubicBezTo>
                    <a:pt x="88" y="1"/>
                    <a:pt x="86" y="1"/>
                    <a:pt x="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5"/>
            <p:cNvSpPr/>
            <p:nvPr/>
          </p:nvSpPr>
          <p:spPr>
            <a:xfrm>
              <a:off x="2042725" y="3893625"/>
              <a:ext cx="25150" cy="13725"/>
            </a:xfrm>
            <a:custGeom>
              <a:avLst/>
              <a:gdLst/>
              <a:ahLst/>
              <a:cxnLst/>
              <a:rect l="l" t="t" r="r" b="b"/>
              <a:pathLst>
                <a:path w="1006" h="549" extrusionOk="0">
                  <a:moveTo>
                    <a:pt x="901" y="0"/>
                  </a:moveTo>
                  <a:cubicBezTo>
                    <a:pt x="890" y="0"/>
                    <a:pt x="879" y="3"/>
                    <a:pt x="868" y="9"/>
                  </a:cubicBezTo>
                  <a:lnTo>
                    <a:pt x="68" y="421"/>
                  </a:lnTo>
                  <a:cubicBezTo>
                    <a:pt x="1" y="455"/>
                    <a:pt x="42" y="549"/>
                    <a:pt x="106" y="549"/>
                  </a:cubicBezTo>
                  <a:cubicBezTo>
                    <a:pt x="117" y="549"/>
                    <a:pt x="128" y="546"/>
                    <a:pt x="140" y="540"/>
                  </a:cubicBezTo>
                  <a:lnTo>
                    <a:pt x="938" y="130"/>
                  </a:lnTo>
                  <a:cubicBezTo>
                    <a:pt x="1005" y="94"/>
                    <a:pt x="964" y="0"/>
                    <a:pt x="9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5"/>
            <p:cNvSpPr/>
            <p:nvPr/>
          </p:nvSpPr>
          <p:spPr>
            <a:xfrm>
              <a:off x="2063450" y="3874225"/>
              <a:ext cx="38975" cy="23075"/>
            </a:xfrm>
            <a:custGeom>
              <a:avLst/>
              <a:gdLst/>
              <a:ahLst/>
              <a:cxnLst/>
              <a:rect l="l" t="t" r="r" b="b"/>
              <a:pathLst>
                <a:path w="1559" h="923" extrusionOk="0">
                  <a:moveTo>
                    <a:pt x="933" y="150"/>
                  </a:moveTo>
                  <a:cubicBezTo>
                    <a:pt x="1014" y="150"/>
                    <a:pt x="1095" y="172"/>
                    <a:pt x="1172" y="223"/>
                  </a:cubicBezTo>
                  <a:cubicBezTo>
                    <a:pt x="1370" y="353"/>
                    <a:pt x="1296" y="629"/>
                    <a:pt x="1089" y="699"/>
                  </a:cubicBezTo>
                  <a:cubicBezTo>
                    <a:pt x="975" y="736"/>
                    <a:pt x="857" y="761"/>
                    <a:pt x="738" y="772"/>
                  </a:cubicBezTo>
                  <a:cubicBezTo>
                    <a:pt x="685" y="776"/>
                    <a:pt x="632" y="778"/>
                    <a:pt x="579" y="778"/>
                  </a:cubicBezTo>
                  <a:cubicBezTo>
                    <a:pt x="451" y="778"/>
                    <a:pt x="324" y="765"/>
                    <a:pt x="199" y="739"/>
                  </a:cubicBezTo>
                  <a:lnTo>
                    <a:pt x="199" y="739"/>
                  </a:lnTo>
                  <a:cubicBezTo>
                    <a:pt x="314" y="465"/>
                    <a:pt x="626" y="150"/>
                    <a:pt x="933" y="150"/>
                  </a:cubicBezTo>
                  <a:close/>
                  <a:moveTo>
                    <a:pt x="988" y="0"/>
                  </a:moveTo>
                  <a:cubicBezTo>
                    <a:pt x="614" y="0"/>
                    <a:pt x="187" y="385"/>
                    <a:pt x="56" y="718"/>
                  </a:cubicBezTo>
                  <a:lnTo>
                    <a:pt x="56" y="718"/>
                  </a:lnTo>
                  <a:cubicBezTo>
                    <a:pt x="16" y="736"/>
                    <a:pt x="1" y="792"/>
                    <a:pt x="26" y="826"/>
                  </a:cubicBezTo>
                  <a:lnTo>
                    <a:pt x="26" y="826"/>
                  </a:lnTo>
                  <a:cubicBezTo>
                    <a:pt x="28" y="868"/>
                    <a:pt x="66" y="895"/>
                    <a:pt x="102" y="895"/>
                  </a:cubicBezTo>
                  <a:cubicBezTo>
                    <a:pt x="121" y="895"/>
                    <a:pt x="140" y="888"/>
                    <a:pt x="152" y="871"/>
                  </a:cubicBezTo>
                  <a:lnTo>
                    <a:pt x="152" y="871"/>
                  </a:lnTo>
                  <a:cubicBezTo>
                    <a:pt x="299" y="903"/>
                    <a:pt x="455" y="922"/>
                    <a:pt x="612" y="922"/>
                  </a:cubicBezTo>
                  <a:cubicBezTo>
                    <a:pt x="821" y="922"/>
                    <a:pt x="1029" y="888"/>
                    <a:pt x="1214" y="803"/>
                  </a:cubicBezTo>
                  <a:cubicBezTo>
                    <a:pt x="1440" y="697"/>
                    <a:pt x="1558" y="457"/>
                    <a:pt x="1402" y="230"/>
                  </a:cubicBezTo>
                  <a:cubicBezTo>
                    <a:pt x="1289" y="67"/>
                    <a:pt x="1143" y="0"/>
                    <a:pt x="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5"/>
            <p:cNvSpPr/>
            <p:nvPr/>
          </p:nvSpPr>
          <p:spPr>
            <a:xfrm>
              <a:off x="2060450" y="3860250"/>
              <a:ext cx="25500" cy="35100"/>
            </a:xfrm>
            <a:custGeom>
              <a:avLst/>
              <a:gdLst/>
              <a:ahLst/>
              <a:cxnLst/>
              <a:rect l="l" t="t" r="r" b="b"/>
              <a:pathLst>
                <a:path w="1020" h="1404" extrusionOk="0">
                  <a:moveTo>
                    <a:pt x="429" y="1"/>
                  </a:moveTo>
                  <a:cubicBezTo>
                    <a:pt x="268" y="1"/>
                    <a:pt x="105" y="92"/>
                    <a:pt x="26" y="258"/>
                  </a:cubicBezTo>
                  <a:cubicBezTo>
                    <a:pt x="0" y="315"/>
                    <a:pt x="49" y="366"/>
                    <a:pt x="94" y="366"/>
                  </a:cubicBezTo>
                  <a:cubicBezTo>
                    <a:pt x="115" y="366"/>
                    <a:pt x="135" y="355"/>
                    <a:pt x="147" y="330"/>
                  </a:cubicBezTo>
                  <a:cubicBezTo>
                    <a:pt x="198" y="222"/>
                    <a:pt x="321" y="125"/>
                    <a:pt x="442" y="125"/>
                  </a:cubicBezTo>
                  <a:cubicBezTo>
                    <a:pt x="540" y="125"/>
                    <a:pt x="637" y="189"/>
                    <a:pt x="693" y="360"/>
                  </a:cubicBezTo>
                  <a:cubicBezTo>
                    <a:pt x="739" y="503"/>
                    <a:pt x="664" y="679"/>
                    <a:pt x="591" y="798"/>
                  </a:cubicBezTo>
                  <a:cubicBezTo>
                    <a:pt x="482" y="979"/>
                    <a:pt x="302" y="1120"/>
                    <a:pt x="166" y="1281"/>
                  </a:cubicBezTo>
                  <a:cubicBezTo>
                    <a:pt x="122" y="1334"/>
                    <a:pt x="168" y="1403"/>
                    <a:pt x="219" y="1403"/>
                  </a:cubicBezTo>
                  <a:cubicBezTo>
                    <a:pt x="234" y="1403"/>
                    <a:pt x="251" y="1396"/>
                    <a:pt x="265" y="1380"/>
                  </a:cubicBezTo>
                  <a:cubicBezTo>
                    <a:pt x="523" y="1076"/>
                    <a:pt x="1019" y="692"/>
                    <a:pt x="792" y="233"/>
                  </a:cubicBezTo>
                  <a:cubicBezTo>
                    <a:pt x="715" y="74"/>
                    <a:pt x="573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5"/>
            <p:cNvSpPr/>
            <p:nvPr/>
          </p:nvSpPr>
          <p:spPr>
            <a:xfrm>
              <a:off x="2126725" y="3124425"/>
              <a:ext cx="220775" cy="5625"/>
            </a:xfrm>
            <a:custGeom>
              <a:avLst/>
              <a:gdLst/>
              <a:ahLst/>
              <a:cxnLst/>
              <a:rect l="l" t="t" r="r" b="b"/>
              <a:pathLst>
                <a:path w="8831" h="225" extrusionOk="0">
                  <a:moveTo>
                    <a:pt x="8739" y="1"/>
                  </a:moveTo>
                  <a:lnTo>
                    <a:pt x="90" y="84"/>
                  </a:lnTo>
                  <a:cubicBezTo>
                    <a:pt x="1" y="84"/>
                    <a:pt x="1" y="224"/>
                    <a:pt x="90" y="224"/>
                  </a:cubicBezTo>
                  <a:lnTo>
                    <a:pt x="8739" y="141"/>
                  </a:lnTo>
                  <a:cubicBezTo>
                    <a:pt x="8830" y="139"/>
                    <a:pt x="8830" y="1"/>
                    <a:pt x="8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5"/>
            <p:cNvSpPr/>
            <p:nvPr/>
          </p:nvSpPr>
          <p:spPr>
            <a:xfrm>
              <a:off x="2801025" y="1711950"/>
              <a:ext cx="39450" cy="299750"/>
            </a:xfrm>
            <a:custGeom>
              <a:avLst/>
              <a:gdLst/>
              <a:ahLst/>
              <a:cxnLst/>
              <a:rect l="l" t="t" r="r" b="b"/>
              <a:pathLst>
                <a:path w="1578" h="11990" extrusionOk="0">
                  <a:moveTo>
                    <a:pt x="1445" y="0"/>
                  </a:moveTo>
                  <a:lnTo>
                    <a:pt x="0" y="94"/>
                  </a:lnTo>
                  <a:lnTo>
                    <a:pt x="0" y="239"/>
                  </a:lnTo>
                  <a:cubicBezTo>
                    <a:pt x="6" y="1597"/>
                    <a:pt x="71" y="11989"/>
                    <a:pt x="785" y="11989"/>
                  </a:cubicBezTo>
                  <a:cubicBezTo>
                    <a:pt x="790" y="11989"/>
                    <a:pt x="794" y="11989"/>
                    <a:pt x="799" y="11988"/>
                  </a:cubicBezTo>
                  <a:cubicBezTo>
                    <a:pt x="1578" y="11834"/>
                    <a:pt x="1445" y="0"/>
                    <a:pt x="14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5"/>
            <p:cNvSpPr/>
            <p:nvPr/>
          </p:nvSpPr>
          <p:spPr>
            <a:xfrm>
              <a:off x="2800575" y="1709450"/>
              <a:ext cx="37175" cy="27050"/>
            </a:xfrm>
            <a:custGeom>
              <a:avLst/>
              <a:gdLst/>
              <a:ahLst/>
              <a:cxnLst/>
              <a:rect l="l" t="t" r="r" b="b"/>
              <a:pathLst>
                <a:path w="1487" h="1082" extrusionOk="0">
                  <a:moveTo>
                    <a:pt x="1487" y="0"/>
                  </a:moveTo>
                  <a:lnTo>
                    <a:pt x="0" y="39"/>
                  </a:lnTo>
                  <a:lnTo>
                    <a:pt x="23" y="1047"/>
                  </a:lnTo>
                  <a:lnTo>
                    <a:pt x="1470" y="1081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2771225" y="1557125"/>
              <a:ext cx="96700" cy="157775"/>
            </a:xfrm>
            <a:custGeom>
              <a:avLst/>
              <a:gdLst/>
              <a:ahLst/>
              <a:cxnLst/>
              <a:rect l="l" t="t" r="r" b="b"/>
              <a:pathLst>
                <a:path w="3868" h="6311" extrusionOk="0">
                  <a:moveTo>
                    <a:pt x="1211" y="0"/>
                  </a:moveTo>
                  <a:lnTo>
                    <a:pt x="1211" y="0"/>
                  </a:lnTo>
                  <a:cubicBezTo>
                    <a:pt x="1268" y="636"/>
                    <a:pt x="1068" y="1265"/>
                    <a:pt x="825" y="1855"/>
                  </a:cubicBezTo>
                  <a:cubicBezTo>
                    <a:pt x="582" y="2444"/>
                    <a:pt x="291" y="3019"/>
                    <a:pt x="145" y="3640"/>
                  </a:cubicBezTo>
                  <a:cubicBezTo>
                    <a:pt x="1" y="4261"/>
                    <a:pt x="18" y="4953"/>
                    <a:pt x="364" y="5489"/>
                  </a:cubicBezTo>
                  <a:cubicBezTo>
                    <a:pt x="687" y="5989"/>
                    <a:pt x="1386" y="6310"/>
                    <a:pt x="2025" y="6310"/>
                  </a:cubicBezTo>
                  <a:cubicBezTo>
                    <a:pt x="2242" y="6310"/>
                    <a:pt x="2452" y="6273"/>
                    <a:pt x="2639" y="6193"/>
                  </a:cubicBezTo>
                  <a:lnTo>
                    <a:pt x="2637" y="6193"/>
                  </a:lnTo>
                  <a:cubicBezTo>
                    <a:pt x="3733" y="5560"/>
                    <a:pt x="3867" y="4039"/>
                    <a:pt x="3584" y="2804"/>
                  </a:cubicBezTo>
                  <a:cubicBezTo>
                    <a:pt x="3302" y="1571"/>
                    <a:pt x="2349" y="558"/>
                    <a:pt x="12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2788075" y="1556300"/>
              <a:ext cx="67800" cy="72925"/>
            </a:xfrm>
            <a:custGeom>
              <a:avLst/>
              <a:gdLst/>
              <a:ahLst/>
              <a:cxnLst/>
              <a:rect l="l" t="t" r="r" b="b"/>
              <a:pathLst>
                <a:path w="2712" h="2917" extrusionOk="0">
                  <a:moveTo>
                    <a:pt x="476" y="1"/>
                  </a:moveTo>
                  <a:cubicBezTo>
                    <a:pt x="476" y="1"/>
                    <a:pt x="618" y="248"/>
                    <a:pt x="438" y="861"/>
                  </a:cubicBezTo>
                  <a:cubicBezTo>
                    <a:pt x="257" y="1474"/>
                    <a:pt x="33" y="2169"/>
                    <a:pt x="33" y="2169"/>
                  </a:cubicBezTo>
                  <a:cubicBezTo>
                    <a:pt x="1" y="2392"/>
                    <a:pt x="33" y="2633"/>
                    <a:pt x="191" y="2794"/>
                  </a:cubicBezTo>
                  <a:cubicBezTo>
                    <a:pt x="275" y="2878"/>
                    <a:pt x="394" y="2917"/>
                    <a:pt x="514" y="2917"/>
                  </a:cubicBezTo>
                  <a:cubicBezTo>
                    <a:pt x="536" y="2917"/>
                    <a:pt x="558" y="2915"/>
                    <a:pt x="579" y="2913"/>
                  </a:cubicBezTo>
                  <a:cubicBezTo>
                    <a:pt x="718" y="2898"/>
                    <a:pt x="848" y="2835"/>
                    <a:pt x="967" y="2762"/>
                  </a:cubicBezTo>
                  <a:cubicBezTo>
                    <a:pt x="1170" y="2636"/>
                    <a:pt x="1350" y="2476"/>
                    <a:pt x="1499" y="2290"/>
                  </a:cubicBezTo>
                  <a:cubicBezTo>
                    <a:pt x="1580" y="2188"/>
                    <a:pt x="1671" y="2069"/>
                    <a:pt x="1799" y="2066"/>
                  </a:cubicBezTo>
                  <a:cubicBezTo>
                    <a:pt x="1802" y="2066"/>
                    <a:pt x="1804" y="2066"/>
                    <a:pt x="1807" y="2066"/>
                  </a:cubicBezTo>
                  <a:cubicBezTo>
                    <a:pt x="1972" y="2066"/>
                    <a:pt x="2073" y="2254"/>
                    <a:pt x="2219" y="2336"/>
                  </a:cubicBezTo>
                  <a:cubicBezTo>
                    <a:pt x="2273" y="2365"/>
                    <a:pt x="2333" y="2380"/>
                    <a:pt x="2392" y="2380"/>
                  </a:cubicBezTo>
                  <a:cubicBezTo>
                    <a:pt x="2460" y="2380"/>
                    <a:pt x="2527" y="2361"/>
                    <a:pt x="2586" y="2322"/>
                  </a:cubicBezTo>
                  <a:cubicBezTo>
                    <a:pt x="2694" y="2252"/>
                    <a:pt x="2712" y="2254"/>
                    <a:pt x="2700" y="2126"/>
                  </a:cubicBezTo>
                  <a:cubicBezTo>
                    <a:pt x="2700" y="2126"/>
                    <a:pt x="1833" y="479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2823125" y="1623775"/>
              <a:ext cx="23625" cy="24550"/>
            </a:xfrm>
            <a:custGeom>
              <a:avLst/>
              <a:gdLst/>
              <a:ahLst/>
              <a:cxnLst/>
              <a:rect l="l" t="t" r="r" b="b"/>
              <a:pathLst>
                <a:path w="945" h="982" extrusionOk="0">
                  <a:moveTo>
                    <a:pt x="443" y="1"/>
                  </a:moveTo>
                  <a:cubicBezTo>
                    <a:pt x="333" y="1"/>
                    <a:pt x="222" y="47"/>
                    <a:pt x="146" y="127"/>
                  </a:cubicBezTo>
                  <a:cubicBezTo>
                    <a:pt x="33" y="248"/>
                    <a:pt x="0" y="433"/>
                    <a:pt x="50" y="590"/>
                  </a:cubicBezTo>
                  <a:cubicBezTo>
                    <a:pt x="100" y="746"/>
                    <a:pt x="225" y="874"/>
                    <a:pt x="378" y="940"/>
                  </a:cubicBezTo>
                  <a:cubicBezTo>
                    <a:pt x="437" y="966"/>
                    <a:pt x="502" y="981"/>
                    <a:pt x="566" y="981"/>
                  </a:cubicBezTo>
                  <a:cubicBezTo>
                    <a:pt x="622" y="981"/>
                    <a:pt x="676" y="969"/>
                    <a:pt x="725" y="942"/>
                  </a:cubicBezTo>
                  <a:cubicBezTo>
                    <a:pt x="800" y="897"/>
                    <a:pt x="850" y="819"/>
                    <a:pt x="876" y="737"/>
                  </a:cubicBezTo>
                  <a:cubicBezTo>
                    <a:pt x="916" y="611"/>
                    <a:pt x="944" y="452"/>
                    <a:pt x="882" y="335"/>
                  </a:cubicBezTo>
                  <a:cubicBezTo>
                    <a:pt x="819" y="217"/>
                    <a:pt x="727" y="74"/>
                    <a:pt x="598" y="35"/>
                  </a:cubicBezTo>
                  <a:cubicBezTo>
                    <a:pt x="550" y="12"/>
                    <a:pt x="496" y="1"/>
                    <a:pt x="4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5"/>
            <p:cNvSpPr/>
            <p:nvPr/>
          </p:nvSpPr>
          <p:spPr>
            <a:xfrm>
              <a:off x="2755075" y="1750075"/>
              <a:ext cx="127025" cy="186925"/>
            </a:xfrm>
            <a:custGeom>
              <a:avLst/>
              <a:gdLst/>
              <a:ahLst/>
              <a:cxnLst/>
              <a:rect l="l" t="t" r="r" b="b"/>
              <a:pathLst>
                <a:path w="5081" h="7477" extrusionOk="0">
                  <a:moveTo>
                    <a:pt x="2937" y="1"/>
                  </a:moveTo>
                  <a:cubicBezTo>
                    <a:pt x="2647" y="1"/>
                    <a:pt x="802" y="3724"/>
                    <a:pt x="802" y="3724"/>
                  </a:cubicBezTo>
                  <a:cubicBezTo>
                    <a:pt x="802" y="3724"/>
                    <a:pt x="638" y="1913"/>
                    <a:pt x="538" y="1913"/>
                  </a:cubicBezTo>
                  <a:cubicBezTo>
                    <a:pt x="532" y="1913"/>
                    <a:pt x="526" y="1920"/>
                    <a:pt x="520" y="1935"/>
                  </a:cubicBezTo>
                  <a:cubicBezTo>
                    <a:pt x="392" y="2269"/>
                    <a:pt x="1" y="5283"/>
                    <a:pt x="1" y="5283"/>
                  </a:cubicBezTo>
                  <a:lnTo>
                    <a:pt x="1987" y="7476"/>
                  </a:lnTo>
                  <a:cubicBezTo>
                    <a:pt x="2521" y="5967"/>
                    <a:pt x="3815" y="4394"/>
                    <a:pt x="4548" y="3563"/>
                  </a:cubicBezTo>
                  <a:cubicBezTo>
                    <a:pt x="4717" y="3371"/>
                    <a:pt x="4731" y="3297"/>
                    <a:pt x="4654" y="3297"/>
                  </a:cubicBezTo>
                  <a:cubicBezTo>
                    <a:pt x="4395" y="3297"/>
                    <a:pt x="3115" y="4116"/>
                    <a:pt x="3115" y="4116"/>
                  </a:cubicBezTo>
                  <a:cubicBezTo>
                    <a:pt x="3115" y="4116"/>
                    <a:pt x="4464" y="2715"/>
                    <a:pt x="5001" y="1731"/>
                  </a:cubicBezTo>
                  <a:cubicBezTo>
                    <a:pt x="5080" y="1585"/>
                    <a:pt x="5081" y="1524"/>
                    <a:pt x="5025" y="1524"/>
                  </a:cubicBezTo>
                  <a:cubicBezTo>
                    <a:pt x="4702" y="1524"/>
                    <a:pt x="2478" y="3593"/>
                    <a:pt x="2478" y="3593"/>
                  </a:cubicBezTo>
                  <a:cubicBezTo>
                    <a:pt x="2478" y="3593"/>
                    <a:pt x="3686" y="1653"/>
                    <a:pt x="4173" y="858"/>
                  </a:cubicBezTo>
                  <a:cubicBezTo>
                    <a:pt x="4232" y="762"/>
                    <a:pt x="4244" y="720"/>
                    <a:pt x="4218" y="720"/>
                  </a:cubicBezTo>
                  <a:cubicBezTo>
                    <a:pt x="4028" y="720"/>
                    <a:pt x="1871" y="2953"/>
                    <a:pt x="1871" y="2953"/>
                  </a:cubicBezTo>
                  <a:cubicBezTo>
                    <a:pt x="1871" y="2953"/>
                    <a:pt x="3024" y="688"/>
                    <a:pt x="2974" y="63"/>
                  </a:cubicBezTo>
                  <a:cubicBezTo>
                    <a:pt x="2971" y="21"/>
                    <a:pt x="2958" y="1"/>
                    <a:pt x="29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5"/>
            <p:cNvSpPr/>
            <p:nvPr/>
          </p:nvSpPr>
          <p:spPr>
            <a:xfrm>
              <a:off x="1770425" y="1854800"/>
              <a:ext cx="1080825" cy="1103075"/>
            </a:xfrm>
            <a:custGeom>
              <a:avLst/>
              <a:gdLst/>
              <a:ahLst/>
              <a:cxnLst/>
              <a:rect l="l" t="t" r="r" b="b"/>
              <a:pathLst>
                <a:path w="43233" h="44123" extrusionOk="0">
                  <a:moveTo>
                    <a:pt x="38103" y="0"/>
                  </a:moveTo>
                  <a:lnTo>
                    <a:pt x="24421" y="15389"/>
                  </a:lnTo>
                  <a:lnTo>
                    <a:pt x="19645" y="15628"/>
                  </a:lnTo>
                  <a:cubicBezTo>
                    <a:pt x="15203" y="15850"/>
                    <a:pt x="10962" y="17567"/>
                    <a:pt x="7632" y="20516"/>
                  </a:cubicBezTo>
                  <a:cubicBezTo>
                    <a:pt x="4671" y="23139"/>
                    <a:pt x="2148" y="26412"/>
                    <a:pt x="1426" y="28577"/>
                  </a:cubicBezTo>
                  <a:cubicBezTo>
                    <a:pt x="0" y="32854"/>
                    <a:pt x="767" y="39330"/>
                    <a:pt x="767" y="39330"/>
                  </a:cubicBezTo>
                  <a:lnTo>
                    <a:pt x="5042" y="39330"/>
                  </a:lnTo>
                  <a:lnTo>
                    <a:pt x="6467" y="30210"/>
                  </a:lnTo>
                  <a:lnTo>
                    <a:pt x="9422" y="26709"/>
                  </a:lnTo>
                  <a:lnTo>
                    <a:pt x="9422" y="26709"/>
                  </a:lnTo>
                  <a:lnTo>
                    <a:pt x="9131" y="44123"/>
                  </a:lnTo>
                  <a:lnTo>
                    <a:pt x="30407" y="42180"/>
                  </a:lnTo>
                  <a:lnTo>
                    <a:pt x="30407" y="22516"/>
                  </a:lnTo>
                  <a:lnTo>
                    <a:pt x="43233" y="2850"/>
                  </a:lnTo>
                  <a:lnTo>
                    <a:pt x="381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5"/>
            <p:cNvSpPr/>
            <p:nvPr/>
          </p:nvSpPr>
          <p:spPr>
            <a:xfrm>
              <a:off x="2004500" y="2658150"/>
              <a:ext cx="531150" cy="19350"/>
            </a:xfrm>
            <a:custGeom>
              <a:avLst/>
              <a:gdLst/>
              <a:ahLst/>
              <a:cxnLst/>
              <a:rect l="l" t="t" r="r" b="b"/>
              <a:pathLst>
                <a:path w="21246" h="774" extrusionOk="0">
                  <a:moveTo>
                    <a:pt x="21017" y="1"/>
                  </a:moveTo>
                  <a:cubicBezTo>
                    <a:pt x="21012" y="1"/>
                    <a:pt x="21006" y="1"/>
                    <a:pt x="21001" y="1"/>
                  </a:cubicBezTo>
                  <a:cubicBezTo>
                    <a:pt x="17791" y="249"/>
                    <a:pt x="14603" y="348"/>
                    <a:pt x="11416" y="348"/>
                  </a:cubicBezTo>
                  <a:cubicBezTo>
                    <a:pt x="7658" y="348"/>
                    <a:pt x="3902" y="211"/>
                    <a:pt x="117" y="19"/>
                  </a:cubicBezTo>
                  <a:cubicBezTo>
                    <a:pt x="115" y="19"/>
                    <a:pt x="113" y="19"/>
                    <a:pt x="111" y="19"/>
                  </a:cubicBezTo>
                  <a:cubicBezTo>
                    <a:pt x="1" y="19"/>
                    <a:pt x="7" y="185"/>
                    <a:pt x="117" y="197"/>
                  </a:cubicBezTo>
                  <a:cubicBezTo>
                    <a:pt x="3687" y="605"/>
                    <a:pt x="7281" y="774"/>
                    <a:pt x="10876" y="774"/>
                  </a:cubicBezTo>
                  <a:cubicBezTo>
                    <a:pt x="14256" y="774"/>
                    <a:pt x="17637" y="625"/>
                    <a:pt x="21001" y="385"/>
                  </a:cubicBezTo>
                  <a:cubicBezTo>
                    <a:pt x="21240" y="367"/>
                    <a:pt x="21245" y="1"/>
                    <a:pt x="21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5"/>
            <p:cNvSpPr/>
            <p:nvPr/>
          </p:nvSpPr>
          <p:spPr>
            <a:xfrm>
              <a:off x="2004075" y="2608800"/>
              <a:ext cx="533700" cy="14000"/>
            </a:xfrm>
            <a:custGeom>
              <a:avLst/>
              <a:gdLst/>
              <a:ahLst/>
              <a:cxnLst/>
              <a:rect l="l" t="t" r="r" b="b"/>
              <a:pathLst>
                <a:path w="21348" h="560" extrusionOk="0">
                  <a:moveTo>
                    <a:pt x="7574" y="0"/>
                  </a:moveTo>
                  <a:cubicBezTo>
                    <a:pt x="5089" y="0"/>
                    <a:pt x="2608" y="35"/>
                    <a:pt x="134" y="137"/>
                  </a:cubicBezTo>
                  <a:cubicBezTo>
                    <a:pt x="1" y="143"/>
                    <a:pt x="1" y="338"/>
                    <a:pt x="134" y="344"/>
                  </a:cubicBezTo>
                  <a:cubicBezTo>
                    <a:pt x="3541" y="515"/>
                    <a:pt x="6964" y="559"/>
                    <a:pt x="10389" y="559"/>
                  </a:cubicBezTo>
                  <a:cubicBezTo>
                    <a:pt x="13972" y="559"/>
                    <a:pt x="17556" y="510"/>
                    <a:pt x="21125" y="507"/>
                  </a:cubicBezTo>
                  <a:cubicBezTo>
                    <a:pt x="21347" y="507"/>
                    <a:pt x="21347" y="162"/>
                    <a:pt x="21125" y="161"/>
                  </a:cubicBezTo>
                  <a:cubicBezTo>
                    <a:pt x="16622" y="116"/>
                    <a:pt x="12094" y="0"/>
                    <a:pt x="7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2003150" y="2555950"/>
              <a:ext cx="528575" cy="19900"/>
            </a:xfrm>
            <a:custGeom>
              <a:avLst/>
              <a:gdLst/>
              <a:ahLst/>
              <a:cxnLst/>
              <a:rect l="l" t="t" r="r" b="b"/>
              <a:pathLst>
                <a:path w="21143" h="796" extrusionOk="0">
                  <a:moveTo>
                    <a:pt x="20927" y="0"/>
                  </a:moveTo>
                  <a:cubicBezTo>
                    <a:pt x="20924" y="0"/>
                    <a:pt x="20920" y="0"/>
                    <a:pt x="20916" y="1"/>
                  </a:cubicBezTo>
                  <a:cubicBezTo>
                    <a:pt x="15568" y="285"/>
                    <a:pt x="10238" y="336"/>
                    <a:pt x="4895" y="336"/>
                  </a:cubicBezTo>
                  <a:cubicBezTo>
                    <a:pt x="3322" y="336"/>
                    <a:pt x="1747" y="331"/>
                    <a:pt x="171" y="327"/>
                  </a:cubicBezTo>
                  <a:cubicBezTo>
                    <a:pt x="1" y="327"/>
                    <a:pt x="4" y="579"/>
                    <a:pt x="171" y="590"/>
                  </a:cubicBezTo>
                  <a:cubicBezTo>
                    <a:pt x="2717" y="734"/>
                    <a:pt x="5271" y="796"/>
                    <a:pt x="7827" y="796"/>
                  </a:cubicBezTo>
                  <a:cubicBezTo>
                    <a:pt x="12195" y="796"/>
                    <a:pt x="16567" y="614"/>
                    <a:pt x="20916" y="351"/>
                  </a:cubicBezTo>
                  <a:cubicBezTo>
                    <a:pt x="21136" y="338"/>
                    <a:pt x="21143" y="0"/>
                    <a:pt x="20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1986425" y="2500450"/>
              <a:ext cx="551150" cy="19075"/>
            </a:xfrm>
            <a:custGeom>
              <a:avLst/>
              <a:gdLst/>
              <a:ahLst/>
              <a:cxnLst/>
              <a:rect l="l" t="t" r="r" b="b"/>
              <a:pathLst>
                <a:path w="22046" h="763" extrusionOk="0">
                  <a:moveTo>
                    <a:pt x="6132" y="1"/>
                  </a:moveTo>
                  <a:cubicBezTo>
                    <a:pt x="4092" y="1"/>
                    <a:pt x="2056" y="42"/>
                    <a:pt x="31" y="166"/>
                  </a:cubicBezTo>
                  <a:cubicBezTo>
                    <a:pt x="0" y="169"/>
                    <a:pt x="0" y="213"/>
                    <a:pt x="31" y="216"/>
                  </a:cubicBezTo>
                  <a:lnTo>
                    <a:pt x="31" y="215"/>
                  </a:lnTo>
                  <a:cubicBezTo>
                    <a:pt x="3228" y="634"/>
                    <a:pt x="6510" y="763"/>
                    <a:pt x="9805" y="763"/>
                  </a:cubicBezTo>
                  <a:cubicBezTo>
                    <a:pt x="13840" y="763"/>
                    <a:pt x="17894" y="569"/>
                    <a:pt x="21834" y="477"/>
                  </a:cubicBezTo>
                  <a:cubicBezTo>
                    <a:pt x="22044" y="473"/>
                    <a:pt x="22046" y="148"/>
                    <a:pt x="21840" y="148"/>
                  </a:cubicBezTo>
                  <a:cubicBezTo>
                    <a:pt x="21838" y="148"/>
                    <a:pt x="21836" y="148"/>
                    <a:pt x="21834" y="148"/>
                  </a:cubicBezTo>
                  <a:cubicBezTo>
                    <a:pt x="20857" y="172"/>
                    <a:pt x="19877" y="181"/>
                    <a:pt x="18896" y="181"/>
                  </a:cubicBezTo>
                  <a:cubicBezTo>
                    <a:pt x="14651" y="181"/>
                    <a:pt x="10380" y="1"/>
                    <a:pt x="6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5"/>
            <p:cNvSpPr/>
            <p:nvPr/>
          </p:nvSpPr>
          <p:spPr>
            <a:xfrm>
              <a:off x="1997200" y="2431375"/>
              <a:ext cx="538550" cy="21150"/>
            </a:xfrm>
            <a:custGeom>
              <a:avLst/>
              <a:gdLst/>
              <a:ahLst/>
              <a:cxnLst/>
              <a:rect l="l" t="t" r="r" b="b"/>
              <a:pathLst>
                <a:path w="21542" h="846" extrusionOk="0">
                  <a:moveTo>
                    <a:pt x="11820" y="1"/>
                  </a:moveTo>
                  <a:cubicBezTo>
                    <a:pt x="7864" y="1"/>
                    <a:pt x="3904" y="91"/>
                    <a:pt x="60" y="531"/>
                  </a:cubicBezTo>
                  <a:cubicBezTo>
                    <a:pt x="0" y="531"/>
                    <a:pt x="0" y="620"/>
                    <a:pt x="60" y="620"/>
                  </a:cubicBezTo>
                  <a:cubicBezTo>
                    <a:pt x="2133" y="784"/>
                    <a:pt x="4236" y="845"/>
                    <a:pt x="6352" y="845"/>
                  </a:cubicBezTo>
                  <a:cubicBezTo>
                    <a:pt x="11352" y="845"/>
                    <a:pt x="16423" y="503"/>
                    <a:pt x="21336" y="359"/>
                  </a:cubicBezTo>
                  <a:cubicBezTo>
                    <a:pt x="21540" y="352"/>
                    <a:pt x="21542" y="42"/>
                    <a:pt x="21337" y="42"/>
                  </a:cubicBezTo>
                  <a:cubicBezTo>
                    <a:pt x="21337" y="42"/>
                    <a:pt x="21336" y="42"/>
                    <a:pt x="21336" y="42"/>
                  </a:cubicBezTo>
                  <a:cubicBezTo>
                    <a:pt x="20923" y="44"/>
                    <a:pt x="20509" y="45"/>
                    <a:pt x="20094" y="45"/>
                  </a:cubicBezTo>
                  <a:cubicBezTo>
                    <a:pt x="17366" y="45"/>
                    <a:pt x="14594" y="1"/>
                    <a:pt x="11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5"/>
            <p:cNvSpPr/>
            <p:nvPr/>
          </p:nvSpPr>
          <p:spPr>
            <a:xfrm>
              <a:off x="2021825" y="2361325"/>
              <a:ext cx="487500" cy="29475"/>
            </a:xfrm>
            <a:custGeom>
              <a:avLst/>
              <a:gdLst/>
              <a:ahLst/>
              <a:cxnLst/>
              <a:rect l="l" t="t" r="r" b="b"/>
              <a:pathLst>
                <a:path w="19500" h="1179" extrusionOk="0">
                  <a:moveTo>
                    <a:pt x="19304" y="1"/>
                  </a:moveTo>
                  <a:cubicBezTo>
                    <a:pt x="19298" y="1"/>
                    <a:pt x="19292" y="1"/>
                    <a:pt x="19286" y="2"/>
                  </a:cubicBezTo>
                  <a:cubicBezTo>
                    <a:pt x="12888" y="583"/>
                    <a:pt x="6465" y="169"/>
                    <a:pt x="95" y="653"/>
                  </a:cubicBezTo>
                  <a:cubicBezTo>
                    <a:pt x="28" y="658"/>
                    <a:pt x="1" y="768"/>
                    <a:pt x="77" y="779"/>
                  </a:cubicBezTo>
                  <a:cubicBezTo>
                    <a:pt x="2091" y="1067"/>
                    <a:pt x="4175" y="1178"/>
                    <a:pt x="6283" y="1178"/>
                  </a:cubicBezTo>
                  <a:cubicBezTo>
                    <a:pt x="10649" y="1178"/>
                    <a:pt x="15117" y="701"/>
                    <a:pt x="19286" y="334"/>
                  </a:cubicBezTo>
                  <a:cubicBezTo>
                    <a:pt x="19492" y="317"/>
                    <a:pt x="19499" y="1"/>
                    <a:pt x="19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5"/>
            <p:cNvSpPr/>
            <p:nvPr/>
          </p:nvSpPr>
          <p:spPr>
            <a:xfrm>
              <a:off x="2003950" y="2295000"/>
              <a:ext cx="437250" cy="39200"/>
            </a:xfrm>
            <a:custGeom>
              <a:avLst/>
              <a:gdLst/>
              <a:ahLst/>
              <a:cxnLst/>
              <a:rect l="l" t="t" r="r" b="b"/>
              <a:pathLst>
                <a:path w="17490" h="1568" extrusionOk="0">
                  <a:moveTo>
                    <a:pt x="17297" y="1"/>
                  </a:moveTo>
                  <a:cubicBezTo>
                    <a:pt x="17291" y="1"/>
                    <a:pt x="17285" y="1"/>
                    <a:pt x="17278" y="2"/>
                  </a:cubicBezTo>
                  <a:cubicBezTo>
                    <a:pt x="11566" y="545"/>
                    <a:pt x="5865" y="993"/>
                    <a:pt x="139" y="1353"/>
                  </a:cubicBezTo>
                  <a:cubicBezTo>
                    <a:pt x="2" y="1362"/>
                    <a:pt x="0" y="1568"/>
                    <a:pt x="137" y="1568"/>
                  </a:cubicBezTo>
                  <a:cubicBezTo>
                    <a:pt x="138" y="1568"/>
                    <a:pt x="138" y="1568"/>
                    <a:pt x="139" y="1568"/>
                  </a:cubicBezTo>
                  <a:cubicBezTo>
                    <a:pt x="5850" y="1536"/>
                    <a:pt x="11604" y="961"/>
                    <a:pt x="17278" y="331"/>
                  </a:cubicBezTo>
                  <a:cubicBezTo>
                    <a:pt x="17479" y="310"/>
                    <a:pt x="17490" y="1"/>
                    <a:pt x="17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5"/>
            <p:cNvSpPr/>
            <p:nvPr/>
          </p:nvSpPr>
          <p:spPr>
            <a:xfrm>
              <a:off x="2387800" y="2232200"/>
              <a:ext cx="157125" cy="173850"/>
            </a:xfrm>
            <a:custGeom>
              <a:avLst/>
              <a:gdLst/>
              <a:ahLst/>
              <a:cxnLst/>
              <a:rect l="l" t="t" r="r" b="b"/>
              <a:pathLst>
                <a:path w="6285" h="6954" extrusionOk="0">
                  <a:moveTo>
                    <a:pt x="147" y="0"/>
                  </a:moveTo>
                  <a:cubicBezTo>
                    <a:pt x="69" y="0"/>
                    <a:pt x="1" y="106"/>
                    <a:pt x="68" y="183"/>
                  </a:cubicBezTo>
                  <a:lnTo>
                    <a:pt x="68" y="186"/>
                  </a:lnTo>
                  <a:cubicBezTo>
                    <a:pt x="2000" y="2438"/>
                    <a:pt x="3940" y="4685"/>
                    <a:pt x="5918" y="6896"/>
                  </a:cubicBezTo>
                  <a:cubicBezTo>
                    <a:pt x="5954" y="6937"/>
                    <a:pt x="5995" y="6954"/>
                    <a:pt x="6036" y="6954"/>
                  </a:cubicBezTo>
                  <a:cubicBezTo>
                    <a:pt x="6166" y="6954"/>
                    <a:pt x="6285" y="6775"/>
                    <a:pt x="6170" y="6644"/>
                  </a:cubicBezTo>
                  <a:cubicBezTo>
                    <a:pt x="4215" y="4417"/>
                    <a:pt x="2218" y="2223"/>
                    <a:pt x="218" y="34"/>
                  </a:cubicBezTo>
                  <a:cubicBezTo>
                    <a:pt x="196" y="1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5"/>
            <p:cNvSpPr/>
            <p:nvPr/>
          </p:nvSpPr>
          <p:spPr>
            <a:xfrm>
              <a:off x="2425025" y="2187675"/>
              <a:ext cx="161025" cy="160375"/>
            </a:xfrm>
            <a:custGeom>
              <a:avLst/>
              <a:gdLst/>
              <a:ahLst/>
              <a:cxnLst/>
              <a:rect l="l" t="t" r="r" b="b"/>
              <a:pathLst>
                <a:path w="6441" h="6415" extrusionOk="0">
                  <a:moveTo>
                    <a:pt x="115" y="1"/>
                  </a:moveTo>
                  <a:cubicBezTo>
                    <a:pt x="57" y="1"/>
                    <a:pt x="0" y="56"/>
                    <a:pt x="43" y="114"/>
                  </a:cubicBezTo>
                  <a:cubicBezTo>
                    <a:pt x="1709" y="2388"/>
                    <a:pt x="3990" y="4492"/>
                    <a:pt x="6087" y="6369"/>
                  </a:cubicBezTo>
                  <a:cubicBezTo>
                    <a:pt x="6123" y="6401"/>
                    <a:pt x="6162" y="6415"/>
                    <a:pt x="6200" y="6415"/>
                  </a:cubicBezTo>
                  <a:cubicBezTo>
                    <a:pt x="6330" y="6415"/>
                    <a:pt x="6441" y="6252"/>
                    <a:pt x="6324" y="6132"/>
                  </a:cubicBezTo>
                  <a:cubicBezTo>
                    <a:pt x="4336" y="4094"/>
                    <a:pt x="2340" y="1852"/>
                    <a:pt x="167" y="20"/>
                  </a:cubicBezTo>
                  <a:cubicBezTo>
                    <a:pt x="152" y="7"/>
                    <a:pt x="133" y="1"/>
                    <a:pt x="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5"/>
            <p:cNvSpPr/>
            <p:nvPr/>
          </p:nvSpPr>
          <p:spPr>
            <a:xfrm>
              <a:off x="2475175" y="2138775"/>
              <a:ext cx="140175" cy="143350"/>
            </a:xfrm>
            <a:custGeom>
              <a:avLst/>
              <a:gdLst/>
              <a:ahLst/>
              <a:cxnLst/>
              <a:rect l="l" t="t" r="r" b="b"/>
              <a:pathLst>
                <a:path w="5607" h="5734" extrusionOk="0">
                  <a:moveTo>
                    <a:pt x="165" y="0"/>
                  </a:moveTo>
                  <a:cubicBezTo>
                    <a:pt x="73" y="0"/>
                    <a:pt x="0" y="117"/>
                    <a:pt x="77" y="209"/>
                  </a:cubicBezTo>
                  <a:cubicBezTo>
                    <a:pt x="1670" y="2120"/>
                    <a:pt x="3476" y="3887"/>
                    <a:pt x="5204" y="5675"/>
                  </a:cubicBezTo>
                  <a:cubicBezTo>
                    <a:pt x="5244" y="5716"/>
                    <a:pt x="5288" y="5733"/>
                    <a:pt x="5332" y="5733"/>
                  </a:cubicBezTo>
                  <a:cubicBezTo>
                    <a:pt x="5477" y="5733"/>
                    <a:pt x="5606" y="5541"/>
                    <a:pt x="5475" y="5402"/>
                  </a:cubicBezTo>
                  <a:cubicBezTo>
                    <a:pt x="3769" y="3594"/>
                    <a:pt x="2086" y="1712"/>
                    <a:pt x="249" y="36"/>
                  </a:cubicBezTo>
                  <a:cubicBezTo>
                    <a:pt x="221" y="11"/>
                    <a:pt x="192" y="0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5"/>
            <p:cNvSpPr/>
            <p:nvPr/>
          </p:nvSpPr>
          <p:spPr>
            <a:xfrm>
              <a:off x="2514550" y="2087225"/>
              <a:ext cx="149000" cy="140975"/>
            </a:xfrm>
            <a:custGeom>
              <a:avLst/>
              <a:gdLst/>
              <a:ahLst/>
              <a:cxnLst/>
              <a:rect l="l" t="t" r="r" b="b"/>
              <a:pathLst>
                <a:path w="5960" h="5639" extrusionOk="0">
                  <a:moveTo>
                    <a:pt x="162" y="0"/>
                  </a:moveTo>
                  <a:cubicBezTo>
                    <a:pt x="74" y="0"/>
                    <a:pt x="1" y="102"/>
                    <a:pt x="80" y="187"/>
                  </a:cubicBezTo>
                  <a:cubicBezTo>
                    <a:pt x="1817" y="2045"/>
                    <a:pt x="3736" y="3744"/>
                    <a:pt x="5506" y="5574"/>
                  </a:cubicBezTo>
                  <a:cubicBezTo>
                    <a:pt x="5551" y="5619"/>
                    <a:pt x="5601" y="5639"/>
                    <a:pt x="5650" y="5639"/>
                  </a:cubicBezTo>
                  <a:cubicBezTo>
                    <a:pt x="5814" y="5639"/>
                    <a:pt x="5960" y="5422"/>
                    <a:pt x="5810" y="5271"/>
                  </a:cubicBezTo>
                  <a:cubicBezTo>
                    <a:pt x="4037" y="3465"/>
                    <a:pt x="2244" y="1580"/>
                    <a:pt x="239" y="28"/>
                  </a:cubicBezTo>
                  <a:cubicBezTo>
                    <a:pt x="215" y="9"/>
                    <a:pt x="188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5"/>
            <p:cNvSpPr/>
            <p:nvPr/>
          </p:nvSpPr>
          <p:spPr>
            <a:xfrm>
              <a:off x="2555175" y="2038325"/>
              <a:ext cx="137425" cy="134975"/>
            </a:xfrm>
            <a:custGeom>
              <a:avLst/>
              <a:gdLst/>
              <a:ahLst/>
              <a:cxnLst/>
              <a:rect l="l" t="t" r="r" b="b"/>
              <a:pathLst>
                <a:path w="5497" h="5399" extrusionOk="0">
                  <a:moveTo>
                    <a:pt x="71" y="1"/>
                  </a:moveTo>
                  <a:cubicBezTo>
                    <a:pt x="32" y="1"/>
                    <a:pt x="0" y="49"/>
                    <a:pt x="32" y="86"/>
                  </a:cubicBezTo>
                  <a:cubicBezTo>
                    <a:pt x="1624" y="1906"/>
                    <a:pt x="3315" y="3620"/>
                    <a:pt x="5022" y="5332"/>
                  </a:cubicBezTo>
                  <a:cubicBezTo>
                    <a:pt x="5069" y="5378"/>
                    <a:pt x="5121" y="5398"/>
                    <a:pt x="5172" y="5398"/>
                  </a:cubicBezTo>
                  <a:cubicBezTo>
                    <a:pt x="5344" y="5398"/>
                    <a:pt x="5496" y="5173"/>
                    <a:pt x="5340" y="5015"/>
                  </a:cubicBezTo>
                  <a:cubicBezTo>
                    <a:pt x="3631" y="3304"/>
                    <a:pt x="1922" y="1610"/>
                    <a:pt x="104" y="14"/>
                  </a:cubicBezTo>
                  <a:cubicBezTo>
                    <a:pt x="93" y="5"/>
                    <a:pt x="82" y="1"/>
                    <a:pt x="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5"/>
            <p:cNvSpPr/>
            <p:nvPr/>
          </p:nvSpPr>
          <p:spPr>
            <a:xfrm>
              <a:off x="2609325" y="1987075"/>
              <a:ext cx="136775" cy="99650"/>
            </a:xfrm>
            <a:custGeom>
              <a:avLst/>
              <a:gdLst/>
              <a:ahLst/>
              <a:cxnLst/>
              <a:rect l="l" t="t" r="r" b="b"/>
              <a:pathLst>
                <a:path w="5471" h="3986" extrusionOk="0">
                  <a:moveTo>
                    <a:pt x="66" y="0"/>
                  </a:moveTo>
                  <a:cubicBezTo>
                    <a:pt x="28" y="0"/>
                    <a:pt x="1" y="55"/>
                    <a:pt x="30" y="90"/>
                  </a:cubicBezTo>
                  <a:cubicBezTo>
                    <a:pt x="1416" y="1664"/>
                    <a:pt x="3326" y="2884"/>
                    <a:pt x="5106" y="3958"/>
                  </a:cubicBezTo>
                  <a:cubicBezTo>
                    <a:pt x="5139" y="3977"/>
                    <a:pt x="5171" y="3986"/>
                    <a:pt x="5201" y="3986"/>
                  </a:cubicBezTo>
                  <a:cubicBezTo>
                    <a:pt x="5363" y="3986"/>
                    <a:pt x="5470" y="3739"/>
                    <a:pt x="5296" y="3634"/>
                  </a:cubicBezTo>
                  <a:cubicBezTo>
                    <a:pt x="3464" y="2547"/>
                    <a:pt x="1852" y="1192"/>
                    <a:pt x="93" y="9"/>
                  </a:cubicBezTo>
                  <a:cubicBezTo>
                    <a:pt x="84" y="3"/>
                    <a:pt x="75" y="0"/>
                    <a:pt x="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5"/>
            <p:cNvSpPr/>
            <p:nvPr/>
          </p:nvSpPr>
          <p:spPr>
            <a:xfrm>
              <a:off x="2658875" y="1925950"/>
              <a:ext cx="133775" cy="95750"/>
            </a:xfrm>
            <a:custGeom>
              <a:avLst/>
              <a:gdLst/>
              <a:ahLst/>
              <a:cxnLst/>
              <a:rect l="l" t="t" r="r" b="b"/>
              <a:pathLst>
                <a:path w="5351" h="3830" extrusionOk="0">
                  <a:moveTo>
                    <a:pt x="104" y="1"/>
                  </a:moveTo>
                  <a:cubicBezTo>
                    <a:pt x="33" y="1"/>
                    <a:pt x="1" y="110"/>
                    <a:pt x="67" y="152"/>
                  </a:cubicBezTo>
                  <a:cubicBezTo>
                    <a:pt x="1822" y="1227"/>
                    <a:pt x="3458" y="2308"/>
                    <a:pt x="4923" y="3769"/>
                  </a:cubicBezTo>
                  <a:cubicBezTo>
                    <a:pt x="4965" y="3812"/>
                    <a:pt x="5013" y="3829"/>
                    <a:pt x="5059" y="3829"/>
                  </a:cubicBezTo>
                  <a:cubicBezTo>
                    <a:pt x="5214" y="3829"/>
                    <a:pt x="5351" y="3628"/>
                    <a:pt x="5210" y="3482"/>
                  </a:cubicBezTo>
                  <a:cubicBezTo>
                    <a:pt x="3798" y="2023"/>
                    <a:pt x="2054" y="699"/>
                    <a:pt x="130" y="6"/>
                  </a:cubicBezTo>
                  <a:cubicBezTo>
                    <a:pt x="121" y="2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5"/>
            <p:cNvSpPr/>
            <p:nvPr/>
          </p:nvSpPr>
          <p:spPr>
            <a:xfrm>
              <a:off x="2717800" y="1858600"/>
              <a:ext cx="136575" cy="76075"/>
            </a:xfrm>
            <a:custGeom>
              <a:avLst/>
              <a:gdLst/>
              <a:ahLst/>
              <a:cxnLst/>
              <a:rect l="l" t="t" r="r" b="b"/>
              <a:pathLst>
                <a:path w="5463" h="3043" extrusionOk="0">
                  <a:moveTo>
                    <a:pt x="166" y="1"/>
                  </a:moveTo>
                  <a:cubicBezTo>
                    <a:pt x="77" y="1"/>
                    <a:pt x="1" y="110"/>
                    <a:pt x="83" y="185"/>
                  </a:cubicBezTo>
                  <a:cubicBezTo>
                    <a:pt x="1449" y="1450"/>
                    <a:pt x="3305" y="2291"/>
                    <a:pt x="5001" y="3017"/>
                  </a:cubicBezTo>
                  <a:cubicBezTo>
                    <a:pt x="5042" y="3035"/>
                    <a:pt x="5081" y="3042"/>
                    <a:pt x="5117" y="3042"/>
                  </a:cubicBezTo>
                  <a:cubicBezTo>
                    <a:pt x="5357" y="3042"/>
                    <a:pt x="5463" y="2696"/>
                    <a:pt x="5184" y="2582"/>
                  </a:cubicBezTo>
                  <a:cubicBezTo>
                    <a:pt x="3435" y="1865"/>
                    <a:pt x="1900" y="840"/>
                    <a:pt x="215" y="13"/>
                  </a:cubicBezTo>
                  <a:cubicBezTo>
                    <a:pt x="199" y="4"/>
                    <a:pt x="183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5"/>
            <p:cNvSpPr/>
            <p:nvPr/>
          </p:nvSpPr>
          <p:spPr>
            <a:xfrm>
              <a:off x="2001625" y="2725950"/>
              <a:ext cx="529800" cy="21300"/>
            </a:xfrm>
            <a:custGeom>
              <a:avLst/>
              <a:gdLst/>
              <a:ahLst/>
              <a:cxnLst/>
              <a:rect l="l" t="t" r="r" b="b"/>
              <a:pathLst>
                <a:path w="21192" h="852" extrusionOk="0">
                  <a:moveTo>
                    <a:pt x="52" y="0"/>
                  </a:moveTo>
                  <a:cubicBezTo>
                    <a:pt x="1" y="0"/>
                    <a:pt x="4" y="81"/>
                    <a:pt x="57" y="85"/>
                  </a:cubicBezTo>
                  <a:cubicBezTo>
                    <a:pt x="5066" y="551"/>
                    <a:pt x="10090" y="851"/>
                    <a:pt x="15117" y="851"/>
                  </a:cubicBezTo>
                  <a:cubicBezTo>
                    <a:pt x="17080" y="851"/>
                    <a:pt x="19044" y="805"/>
                    <a:pt x="21008" y="706"/>
                  </a:cubicBezTo>
                  <a:cubicBezTo>
                    <a:pt x="21187" y="697"/>
                    <a:pt x="21192" y="424"/>
                    <a:pt x="21013" y="424"/>
                  </a:cubicBezTo>
                  <a:cubicBezTo>
                    <a:pt x="21011" y="424"/>
                    <a:pt x="21010" y="424"/>
                    <a:pt x="21008" y="424"/>
                  </a:cubicBezTo>
                  <a:cubicBezTo>
                    <a:pt x="18691" y="476"/>
                    <a:pt x="16377" y="509"/>
                    <a:pt x="14064" y="509"/>
                  </a:cubicBezTo>
                  <a:cubicBezTo>
                    <a:pt x="9393" y="509"/>
                    <a:pt x="4729" y="375"/>
                    <a:pt x="57" y="0"/>
                  </a:cubicBezTo>
                  <a:cubicBezTo>
                    <a:pt x="55" y="0"/>
                    <a:pt x="54" y="0"/>
                    <a:pt x="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5"/>
            <p:cNvSpPr/>
            <p:nvPr/>
          </p:nvSpPr>
          <p:spPr>
            <a:xfrm>
              <a:off x="2000325" y="2799975"/>
              <a:ext cx="531600" cy="11925"/>
            </a:xfrm>
            <a:custGeom>
              <a:avLst/>
              <a:gdLst/>
              <a:ahLst/>
              <a:cxnLst/>
              <a:rect l="l" t="t" r="r" b="b"/>
              <a:pathLst>
                <a:path w="21264" h="477" extrusionOk="0">
                  <a:moveTo>
                    <a:pt x="14335" y="1"/>
                  </a:moveTo>
                  <a:cubicBezTo>
                    <a:pt x="9590" y="1"/>
                    <a:pt x="4840" y="40"/>
                    <a:pt x="109" y="201"/>
                  </a:cubicBezTo>
                  <a:cubicBezTo>
                    <a:pt x="2" y="205"/>
                    <a:pt x="0" y="366"/>
                    <a:pt x="109" y="369"/>
                  </a:cubicBezTo>
                  <a:cubicBezTo>
                    <a:pt x="3171" y="448"/>
                    <a:pt x="6240" y="476"/>
                    <a:pt x="9310" y="476"/>
                  </a:cubicBezTo>
                  <a:cubicBezTo>
                    <a:pt x="13219" y="476"/>
                    <a:pt x="17130" y="430"/>
                    <a:pt x="21029" y="383"/>
                  </a:cubicBezTo>
                  <a:cubicBezTo>
                    <a:pt x="21263" y="380"/>
                    <a:pt x="21263" y="20"/>
                    <a:pt x="21029" y="19"/>
                  </a:cubicBezTo>
                  <a:cubicBezTo>
                    <a:pt x="18800" y="10"/>
                    <a:pt x="16568" y="1"/>
                    <a:pt x="14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5"/>
            <p:cNvSpPr/>
            <p:nvPr/>
          </p:nvSpPr>
          <p:spPr>
            <a:xfrm>
              <a:off x="1996800" y="2860350"/>
              <a:ext cx="544100" cy="25700"/>
            </a:xfrm>
            <a:custGeom>
              <a:avLst/>
              <a:gdLst/>
              <a:ahLst/>
              <a:cxnLst/>
              <a:rect l="l" t="t" r="r" b="b"/>
              <a:pathLst>
                <a:path w="21764" h="1028" extrusionOk="0">
                  <a:moveTo>
                    <a:pt x="21538" y="0"/>
                  </a:moveTo>
                  <a:cubicBezTo>
                    <a:pt x="21531" y="0"/>
                    <a:pt x="21523" y="1"/>
                    <a:pt x="21515" y="2"/>
                  </a:cubicBezTo>
                  <a:cubicBezTo>
                    <a:pt x="17790" y="429"/>
                    <a:pt x="14090" y="604"/>
                    <a:pt x="10387" y="604"/>
                  </a:cubicBezTo>
                  <a:cubicBezTo>
                    <a:pt x="6980" y="604"/>
                    <a:pt x="3571" y="456"/>
                    <a:pt x="135" y="218"/>
                  </a:cubicBezTo>
                  <a:cubicBezTo>
                    <a:pt x="132" y="218"/>
                    <a:pt x="130" y="217"/>
                    <a:pt x="127" y="217"/>
                  </a:cubicBezTo>
                  <a:cubicBezTo>
                    <a:pt x="0" y="217"/>
                    <a:pt x="9" y="409"/>
                    <a:pt x="135" y="425"/>
                  </a:cubicBezTo>
                  <a:lnTo>
                    <a:pt x="135" y="427"/>
                  </a:lnTo>
                  <a:cubicBezTo>
                    <a:pt x="3452" y="845"/>
                    <a:pt x="6777" y="1027"/>
                    <a:pt x="10102" y="1027"/>
                  </a:cubicBezTo>
                  <a:cubicBezTo>
                    <a:pt x="13909" y="1027"/>
                    <a:pt x="17717" y="789"/>
                    <a:pt x="21515" y="392"/>
                  </a:cubicBezTo>
                  <a:cubicBezTo>
                    <a:pt x="21755" y="368"/>
                    <a:pt x="21763" y="0"/>
                    <a:pt x="21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5"/>
            <p:cNvSpPr/>
            <p:nvPr/>
          </p:nvSpPr>
          <p:spPr>
            <a:xfrm>
              <a:off x="1785325" y="2781625"/>
              <a:ext cx="119575" cy="8500"/>
            </a:xfrm>
            <a:custGeom>
              <a:avLst/>
              <a:gdLst/>
              <a:ahLst/>
              <a:cxnLst/>
              <a:rect l="l" t="t" r="r" b="b"/>
              <a:pathLst>
                <a:path w="4783" h="340" extrusionOk="0">
                  <a:moveTo>
                    <a:pt x="4399" y="0"/>
                  </a:moveTo>
                  <a:cubicBezTo>
                    <a:pt x="2972" y="0"/>
                    <a:pt x="1539" y="94"/>
                    <a:pt x="114" y="155"/>
                  </a:cubicBezTo>
                  <a:cubicBezTo>
                    <a:pt x="3" y="159"/>
                    <a:pt x="1" y="331"/>
                    <a:pt x="113" y="331"/>
                  </a:cubicBezTo>
                  <a:cubicBezTo>
                    <a:pt x="113" y="331"/>
                    <a:pt x="114" y="331"/>
                    <a:pt x="114" y="331"/>
                  </a:cubicBezTo>
                  <a:cubicBezTo>
                    <a:pt x="1614" y="317"/>
                    <a:pt x="3122" y="340"/>
                    <a:pt x="4619" y="253"/>
                  </a:cubicBezTo>
                  <a:cubicBezTo>
                    <a:pt x="4780" y="243"/>
                    <a:pt x="4783" y="3"/>
                    <a:pt x="4619" y="1"/>
                  </a:cubicBezTo>
                  <a:cubicBezTo>
                    <a:pt x="4546" y="1"/>
                    <a:pt x="4472" y="0"/>
                    <a:pt x="4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5"/>
            <p:cNvSpPr/>
            <p:nvPr/>
          </p:nvSpPr>
          <p:spPr>
            <a:xfrm>
              <a:off x="1781350" y="2718650"/>
              <a:ext cx="140475" cy="10775"/>
            </a:xfrm>
            <a:custGeom>
              <a:avLst/>
              <a:gdLst/>
              <a:ahLst/>
              <a:cxnLst/>
              <a:rect l="l" t="t" r="r" b="b"/>
              <a:pathLst>
                <a:path w="5619" h="431" extrusionOk="0">
                  <a:moveTo>
                    <a:pt x="5411" y="0"/>
                  </a:moveTo>
                  <a:cubicBezTo>
                    <a:pt x="5410" y="0"/>
                    <a:pt x="5409" y="0"/>
                    <a:pt x="5407" y="0"/>
                  </a:cubicBezTo>
                  <a:cubicBezTo>
                    <a:pt x="3661" y="31"/>
                    <a:pt x="1907" y="36"/>
                    <a:pt x="164" y="166"/>
                  </a:cubicBezTo>
                  <a:cubicBezTo>
                    <a:pt x="5" y="178"/>
                    <a:pt x="0" y="413"/>
                    <a:pt x="164" y="418"/>
                  </a:cubicBezTo>
                  <a:cubicBezTo>
                    <a:pt x="516" y="427"/>
                    <a:pt x="869" y="431"/>
                    <a:pt x="1221" y="431"/>
                  </a:cubicBezTo>
                  <a:cubicBezTo>
                    <a:pt x="2617" y="431"/>
                    <a:pt x="4013" y="370"/>
                    <a:pt x="5407" y="328"/>
                  </a:cubicBezTo>
                  <a:cubicBezTo>
                    <a:pt x="5616" y="321"/>
                    <a:pt x="5619" y="0"/>
                    <a:pt x="5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5"/>
            <p:cNvSpPr/>
            <p:nvPr/>
          </p:nvSpPr>
          <p:spPr>
            <a:xfrm>
              <a:off x="1787800" y="2646400"/>
              <a:ext cx="145500" cy="25650"/>
            </a:xfrm>
            <a:custGeom>
              <a:avLst/>
              <a:gdLst/>
              <a:ahLst/>
              <a:cxnLst/>
              <a:rect l="l" t="t" r="r" b="b"/>
              <a:pathLst>
                <a:path w="5820" h="1026" extrusionOk="0">
                  <a:moveTo>
                    <a:pt x="578" y="1"/>
                  </a:moveTo>
                  <a:cubicBezTo>
                    <a:pt x="426" y="1"/>
                    <a:pt x="273" y="3"/>
                    <a:pt x="121" y="8"/>
                  </a:cubicBezTo>
                  <a:cubicBezTo>
                    <a:pt x="0" y="11"/>
                    <a:pt x="8" y="176"/>
                    <a:pt x="121" y="191"/>
                  </a:cubicBezTo>
                  <a:lnTo>
                    <a:pt x="122" y="191"/>
                  </a:lnTo>
                  <a:cubicBezTo>
                    <a:pt x="1934" y="415"/>
                    <a:pt x="3725" y="621"/>
                    <a:pt x="5509" y="1020"/>
                  </a:cubicBezTo>
                  <a:cubicBezTo>
                    <a:pt x="5524" y="1024"/>
                    <a:pt x="5539" y="1025"/>
                    <a:pt x="5553" y="1025"/>
                  </a:cubicBezTo>
                  <a:cubicBezTo>
                    <a:pt x="5749" y="1025"/>
                    <a:pt x="5820" y="720"/>
                    <a:pt x="5605" y="670"/>
                  </a:cubicBezTo>
                  <a:cubicBezTo>
                    <a:pt x="3967" y="281"/>
                    <a:pt x="2269" y="1"/>
                    <a:pt x="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5"/>
            <p:cNvSpPr/>
            <p:nvPr/>
          </p:nvSpPr>
          <p:spPr>
            <a:xfrm>
              <a:off x="1807100" y="2558375"/>
              <a:ext cx="140925" cy="62100"/>
            </a:xfrm>
            <a:custGeom>
              <a:avLst/>
              <a:gdLst/>
              <a:ahLst/>
              <a:cxnLst/>
              <a:rect l="l" t="t" r="r" b="b"/>
              <a:pathLst>
                <a:path w="5637" h="2484" extrusionOk="0">
                  <a:moveTo>
                    <a:pt x="182" y="0"/>
                  </a:moveTo>
                  <a:cubicBezTo>
                    <a:pt x="68" y="0"/>
                    <a:pt x="1" y="191"/>
                    <a:pt x="121" y="245"/>
                  </a:cubicBezTo>
                  <a:cubicBezTo>
                    <a:pt x="1851" y="1018"/>
                    <a:pt x="3597" y="1751"/>
                    <a:pt x="5351" y="2470"/>
                  </a:cubicBezTo>
                  <a:cubicBezTo>
                    <a:pt x="5375" y="2480"/>
                    <a:pt x="5397" y="2484"/>
                    <a:pt x="5418" y="2484"/>
                  </a:cubicBezTo>
                  <a:cubicBezTo>
                    <a:pt x="5584" y="2484"/>
                    <a:pt x="5636" y="2198"/>
                    <a:pt x="5448" y="2118"/>
                  </a:cubicBezTo>
                  <a:cubicBezTo>
                    <a:pt x="3715" y="1392"/>
                    <a:pt x="1975" y="680"/>
                    <a:pt x="221" y="8"/>
                  </a:cubicBezTo>
                  <a:cubicBezTo>
                    <a:pt x="208" y="3"/>
                    <a:pt x="194" y="0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5"/>
            <p:cNvSpPr/>
            <p:nvPr/>
          </p:nvSpPr>
          <p:spPr>
            <a:xfrm>
              <a:off x="1853400" y="2475950"/>
              <a:ext cx="114800" cy="96450"/>
            </a:xfrm>
            <a:custGeom>
              <a:avLst/>
              <a:gdLst/>
              <a:ahLst/>
              <a:cxnLst/>
              <a:rect l="l" t="t" r="r" b="b"/>
              <a:pathLst>
                <a:path w="4592" h="3858" extrusionOk="0">
                  <a:moveTo>
                    <a:pt x="121" y="0"/>
                  </a:moveTo>
                  <a:cubicBezTo>
                    <a:pt x="61" y="0"/>
                    <a:pt x="0" y="63"/>
                    <a:pt x="45" y="121"/>
                  </a:cubicBezTo>
                  <a:cubicBezTo>
                    <a:pt x="1185" y="1604"/>
                    <a:pt x="2637" y="2808"/>
                    <a:pt x="4200" y="3824"/>
                  </a:cubicBezTo>
                  <a:cubicBezTo>
                    <a:pt x="4236" y="3847"/>
                    <a:pt x="4272" y="3857"/>
                    <a:pt x="4305" y="3857"/>
                  </a:cubicBezTo>
                  <a:cubicBezTo>
                    <a:pt x="4478" y="3857"/>
                    <a:pt x="4592" y="3589"/>
                    <a:pt x="4407" y="3470"/>
                  </a:cubicBezTo>
                  <a:cubicBezTo>
                    <a:pt x="2859" y="2476"/>
                    <a:pt x="1505" y="1284"/>
                    <a:pt x="175" y="21"/>
                  </a:cubicBezTo>
                  <a:cubicBezTo>
                    <a:pt x="160" y="7"/>
                    <a:pt x="140" y="0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5"/>
            <p:cNvSpPr/>
            <p:nvPr/>
          </p:nvSpPr>
          <p:spPr>
            <a:xfrm>
              <a:off x="1909500" y="2411625"/>
              <a:ext cx="73250" cy="95275"/>
            </a:xfrm>
            <a:custGeom>
              <a:avLst/>
              <a:gdLst/>
              <a:ahLst/>
              <a:cxnLst/>
              <a:rect l="l" t="t" r="r" b="b"/>
              <a:pathLst>
                <a:path w="2930" h="3811" extrusionOk="0">
                  <a:moveTo>
                    <a:pt x="183" y="0"/>
                  </a:moveTo>
                  <a:cubicBezTo>
                    <a:pt x="81" y="0"/>
                    <a:pt x="1" y="127"/>
                    <a:pt x="86" y="229"/>
                  </a:cubicBezTo>
                  <a:cubicBezTo>
                    <a:pt x="998" y="1337"/>
                    <a:pt x="1836" y="2427"/>
                    <a:pt x="2497" y="3708"/>
                  </a:cubicBezTo>
                  <a:cubicBezTo>
                    <a:pt x="2534" y="3781"/>
                    <a:pt x="2594" y="3811"/>
                    <a:pt x="2655" y="3811"/>
                  </a:cubicBezTo>
                  <a:cubicBezTo>
                    <a:pt x="2789" y="3811"/>
                    <a:pt x="2930" y="3664"/>
                    <a:pt x="2848" y="3504"/>
                  </a:cubicBezTo>
                  <a:cubicBezTo>
                    <a:pt x="2196" y="2241"/>
                    <a:pt x="1349" y="984"/>
                    <a:pt x="277" y="39"/>
                  </a:cubicBezTo>
                  <a:cubicBezTo>
                    <a:pt x="246" y="12"/>
                    <a:pt x="214" y="0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5"/>
            <p:cNvSpPr/>
            <p:nvPr/>
          </p:nvSpPr>
          <p:spPr>
            <a:xfrm>
              <a:off x="1961850" y="2366850"/>
              <a:ext cx="36300" cy="39050"/>
            </a:xfrm>
            <a:custGeom>
              <a:avLst/>
              <a:gdLst/>
              <a:ahLst/>
              <a:cxnLst/>
              <a:rect l="l" t="t" r="r" b="b"/>
              <a:pathLst>
                <a:path w="1452" h="1562" extrusionOk="0">
                  <a:moveTo>
                    <a:pt x="197" y="0"/>
                  </a:moveTo>
                  <a:cubicBezTo>
                    <a:pt x="98" y="0"/>
                    <a:pt x="1" y="106"/>
                    <a:pt x="69" y="209"/>
                  </a:cubicBezTo>
                  <a:cubicBezTo>
                    <a:pt x="218" y="431"/>
                    <a:pt x="394" y="635"/>
                    <a:pt x="560" y="844"/>
                  </a:cubicBezTo>
                  <a:cubicBezTo>
                    <a:pt x="739" y="1069"/>
                    <a:pt x="904" y="1324"/>
                    <a:pt x="1116" y="1518"/>
                  </a:cubicBezTo>
                  <a:cubicBezTo>
                    <a:pt x="1149" y="1548"/>
                    <a:pt x="1188" y="1561"/>
                    <a:pt x="1226" y="1561"/>
                  </a:cubicBezTo>
                  <a:cubicBezTo>
                    <a:pt x="1342" y="1561"/>
                    <a:pt x="1451" y="1442"/>
                    <a:pt x="1374" y="1318"/>
                  </a:cubicBezTo>
                  <a:cubicBezTo>
                    <a:pt x="1235" y="1090"/>
                    <a:pt x="1038" y="896"/>
                    <a:pt x="864" y="693"/>
                  </a:cubicBezTo>
                  <a:cubicBezTo>
                    <a:pt x="676" y="474"/>
                    <a:pt x="496" y="243"/>
                    <a:pt x="290" y="39"/>
                  </a:cubicBezTo>
                  <a:cubicBezTo>
                    <a:pt x="262" y="12"/>
                    <a:pt x="230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5"/>
            <p:cNvSpPr/>
            <p:nvPr/>
          </p:nvSpPr>
          <p:spPr>
            <a:xfrm>
              <a:off x="1996750" y="2910650"/>
              <a:ext cx="550425" cy="18725"/>
            </a:xfrm>
            <a:custGeom>
              <a:avLst/>
              <a:gdLst/>
              <a:ahLst/>
              <a:cxnLst/>
              <a:rect l="l" t="t" r="r" b="b"/>
              <a:pathLst>
                <a:path w="22017" h="749" extrusionOk="0">
                  <a:moveTo>
                    <a:pt x="5190" y="1"/>
                  </a:moveTo>
                  <a:cubicBezTo>
                    <a:pt x="3496" y="1"/>
                    <a:pt x="1801" y="11"/>
                    <a:pt x="108" y="34"/>
                  </a:cubicBezTo>
                  <a:cubicBezTo>
                    <a:pt x="0" y="35"/>
                    <a:pt x="2" y="194"/>
                    <a:pt x="108" y="199"/>
                  </a:cubicBezTo>
                  <a:cubicBezTo>
                    <a:pt x="7283" y="534"/>
                    <a:pt x="14475" y="627"/>
                    <a:pt x="21658" y="748"/>
                  </a:cubicBezTo>
                  <a:cubicBezTo>
                    <a:pt x="21660" y="748"/>
                    <a:pt x="21662" y="748"/>
                    <a:pt x="21664" y="748"/>
                  </a:cubicBezTo>
                  <a:cubicBezTo>
                    <a:pt x="22016" y="748"/>
                    <a:pt x="22014" y="198"/>
                    <a:pt x="21658" y="192"/>
                  </a:cubicBezTo>
                  <a:cubicBezTo>
                    <a:pt x="16172" y="104"/>
                    <a:pt x="10680" y="1"/>
                    <a:pt x="51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5"/>
            <p:cNvSpPr/>
            <p:nvPr/>
          </p:nvSpPr>
          <p:spPr>
            <a:xfrm>
              <a:off x="1758375" y="2838050"/>
              <a:ext cx="130400" cy="90375"/>
            </a:xfrm>
            <a:custGeom>
              <a:avLst/>
              <a:gdLst/>
              <a:ahLst/>
              <a:cxnLst/>
              <a:rect l="l" t="t" r="r" b="b"/>
              <a:pathLst>
                <a:path w="5216" h="3615" extrusionOk="0">
                  <a:moveTo>
                    <a:pt x="1249" y="0"/>
                  </a:moveTo>
                  <a:cubicBezTo>
                    <a:pt x="569" y="806"/>
                    <a:pt x="1" y="2673"/>
                    <a:pt x="1194" y="3191"/>
                  </a:cubicBezTo>
                  <a:cubicBezTo>
                    <a:pt x="1281" y="3230"/>
                    <a:pt x="1362" y="3247"/>
                    <a:pt x="1435" y="3247"/>
                  </a:cubicBezTo>
                  <a:cubicBezTo>
                    <a:pt x="2270" y="3247"/>
                    <a:pt x="2257" y="1002"/>
                    <a:pt x="2832" y="1002"/>
                  </a:cubicBezTo>
                  <a:cubicBezTo>
                    <a:pt x="2895" y="1002"/>
                    <a:pt x="2966" y="1030"/>
                    <a:pt x="3046" y="1090"/>
                  </a:cubicBezTo>
                  <a:cubicBezTo>
                    <a:pt x="3791" y="1658"/>
                    <a:pt x="2748" y="3615"/>
                    <a:pt x="3264" y="3615"/>
                  </a:cubicBezTo>
                  <a:cubicBezTo>
                    <a:pt x="3347" y="3615"/>
                    <a:pt x="3470" y="3564"/>
                    <a:pt x="3647" y="3449"/>
                  </a:cubicBezTo>
                  <a:cubicBezTo>
                    <a:pt x="4926" y="2620"/>
                    <a:pt x="5215" y="132"/>
                    <a:pt x="5215" y="132"/>
                  </a:cubicBezTo>
                  <a:lnTo>
                    <a:pt x="1249" y="0"/>
                  </a:lnTo>
                  <a:close/>
                </a:path>
              </a:pathLst>
            </a:custGeom>
            <a:solidFill>
              <a:srgbClr val="F4D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5"/>
            <p:cNvSpPr/>
            <p:nvPr/>
          </p:nvSpPr>
          <p:spPr>
            <a:xfrm>
              <a:off x="2146975" y="1652100"/>
              <a:ext cx="334475" cy="610125"/>
            </a:xfrm>
            <a:custGeom>
              <a:avLst/>
              <a:gdLst/>
              <a:ahLst/>
              <a:cxnLst/>
              <a:rect l="l" t="t" r="r" b="b"/>
              <a:pathLst>
                <a:path w="13379" h="24405" extrusionOk="0">
                  <a:moveTo>
                    <a:pt x="7715" y="1"/>
                  </a:moveTo>
                  <a:lnTo>
                    <a:pt x="1" y="15709"/>
                  </a:lnTo>
                  <a:lnTo>
                    <a:pt x="1684" y="24404"/>
                  </a:lnTo>
                  <a:lnTo>
                    <a:pt x="6678" y="24404"/>
                  </a:lnTo>
                  <a:lnTo>
                    <a:pt x="6678" y="20476"/>
                  </a:lnTo>
                  <a:cubicBezTo>
                    <a:pt x="6678" y="20476"/>
                    <a:pt x="6730" y="20479"/>
                    <a:pt x="6825" y="20479"/>
                  </a:cubicBezTo>
                  <a:cubicBezTo>
                    <a:pt x="7789" y="20479"/>
                    <a:pt x="13168" y="20244"/>
                    <a:pt x="13324" y="15007"/>
                  </a:cubicBezTo>
                  <a:cubicBezTo>
                    <a:pt x="13378" y="13164"/>
                    <a:pt x="11924" y="11080"/>
                    <a:pt x="11924" y="11080"/>
                  </a:cubicBezTo>
                  <a:cubicBezTo>
                    <a:pt x="11924" y="11080"/>
                    <a:pt x="11911" y="11171"/>
                    <a:pt x="11896" y="11171"/>
                  </a:cubicBezTo>
                  <a:cubicBezTo>
                    <a:pt x="11863" y="11171"/>
                    <a:pt x="11824" y="10696"/>
                    <a:pt x="11921" y="7575"/>
                  </a:cubicBezTo>
                  <a:cubicBezTo>
                    <a:pt x="12061" y="3086"/>
                    <a:pt x="7715" y="1"/>
                    <a:pt x="7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5"/>
            <p:cNvSpPr/>
            <p:nvPr/>
          </p:nvSpPr>
          <p:spPr>
            <a:xfrm>
              <a:off x="2305850" y="1937100"/>
              <a:ext cx="43925" cy="56875"/>
            </a:xfrm>
            <a:custGeom>
              <a:avLst/>
              <a:gdLst/>
              <a:ahLst/>
              <a:cxnLst/>
              <a:rect l="l" t="t" r="r" b="b"/>
              <a:pathLst>
                <a:path w="1757" h="2275" extrusionOk="0">
                  <a:moveTo>
                    <a:pt x="860" y="1"/>
                  </a:moveTo>
                  <a:cubicBezTo>
                    <a:pt x="626" y="1"/>
                    <a:pt x="384" y="103"/>
                    <a:pt x="191" y="335"/>
                  </a:cubicBezTo>
                  <a:cubicBezTo>
                    <a:pt x="152" y="378"/>
                    <a:pt x="191" y="434"/>
                    <a:pt x="236" y="434"/>
                  </a:cubicBezTo>
                  <a:cubicBezTo>
                    <a:pt x="249" y="434"/>
                    <a:pt x="263" y="430"/>
                    <a:pt x="276" y="419"/>
                  </a:cubicBezTo>
                  <a:lnTo>
                    <a:pt x="274" y="419"/>
                  </a:lnTo>
                  <a:cubicBezTo>
                    <a:pt x="424" y="292"/>
                    <a:pt x="600" y="233"/>
                    <a:pt x="770" y="233"/>
                  </a:cubicBezTo>
                  <a:cubicBezTo>
                    <a:pt x="1021" y="233"/>
                    <a:pt x="1260" y="361"/>
                    <a:pt x="1382" y="586"/>
                  </a:cubicBezTo>
                  <a:lnTo>
                    <a:pt x="1382" y="586"/>
                  </a:lnTo>
                  <a:cubicBezTo>
                    <a:pt x="1270" y="542"/>
                    <a:pt x="1152" y="520"/>
                    <a:pt x="1035" y="520"/>
                  </a:cubicBezTo>
                  <a:cubicBezTo>
                    <a:pt x="706" y="520"/>
                    <a:pt x="387" y="696"/>
                    <a:pt x="238" y="1049"/>
                  </a:cubicBezTo>
                  <a:cubicBezTo>
                    <a:pt x="0" y="1616"/>
                    <a:pt x="416" y="2275"/>
                    <a:pt x="1024" y="2275"/>
                  </a:cubicBezTo>
                  <a:cubicBezTo>
                    <a:pt x="1056" y="2275"/>
                    <a:pt x="1089" y="2273"/>
                    <a:pt x="1122" y="2269"/>
                  </a:cubicBezTo>
                  <a:cubicBezTo>
                    <a:pt x="1291" y="2248"/>
                    <a:pt x="1295" y="2019"/>
                    <a:pt x="1122" y="2002"/>
                  </a:cubicBezTo>
                  <a:cubicBezTo>
                    <a:pt x="669" y="1959"/>
                    <a:pt x="292" y="1561"/>
                    <a:pt x="538" y="1107"/>
                  </a:cubicBezTo>
                  <a:cubicBezTo>
                    <a:pt x="648" y="905"/>
                    <a:pt x="840" y="810"/>
                    <a:pt x="1040" y="810"/>
                  </a:cubicBezTo>
                  <a:cubicBezTo>
                    <a:pt x="1206" y="810"/>
                    <a:pt x="1378" y="877"/>
                    <a:pt x="1509" y="1002"/>
                  </a:cubicBezTo>
                  <a:cubicBezTo>
                    <a:pt x="1536" y="1027"/>
                    <a:pt x="1571" y="1039"/>
                    <a:pt x="1607" y="1039"/>
                  </a:cubicBezTo>
                  <a:cubicBezTo>
                    <a:pt x="1682" y="1039"/>
                    <a:pt x="1757" y="987"/>
                    <a:pt x="1752" y="900"/>
                  </a:cubicBezTo>
                  <a:cubicBezTo>
                    <a:pt x="1717" y="361"/>
                    <a:pt x="1300" y="1"/>
                    <a:pt x="8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5"/>
            <p:cNvSpPr/>
            <p:nvPr/>
          </p:nvSpPr>
          <p:spPr>
            <a:xfrm>
              <a:off x="1790625" y="1574900"/>
              <a:ext cx="675125" cy="662600"/>
            </a:xfrm>
            <a:custGeom>
              <a:avLst/>
              <a:gdLst/>
              <a:ahLst/>
              <a:cxnLst/>
              <a:rect l="l" t="t" r="r" b="b"/>
              <a:pathLst>
                <a:path w="27005" h="26504" extrusionOk="0">
                  <a:moveTo>
                    <a:pt x="15202" y="0"/>
                  </a:moveTo>
                  <a:cubicBezTo>
                    <a:pt x="14900" y="0"/>
                    <a:pt x="14597" y="11"/>
                    <a:pt x="14295" y="32"/>
                  </a:cubicBezTo>
                  <a:cubicBezTo>
                    <a:pt x="10750" y="278"/>
                    <a:pt x="7330" y="1991"/>
                    <a:pt x="5008" y="4680"/>
                  </a:cubicBezTo>
                  <a:lnTo>
                    <a:pt x="3901" y="4819"/>
                  </a:lnTo>
                  <a:cubicBezTo>
                    <a:pt x="2078" y="5701"/>
                    <a:pt x="921" y="7612"/>
                    <a:pt x="461" y="9586"/>
                  </a:cubicBezTo>
                  <a:cubicBezTo>
                    <a:pt x="0" y="11559"/>
                    <a:pt x="691" y="12573"/>
                    <a:pt x="846" y="14593"/>
                  </a:cubicBezTo>
                  <a:cubicBezTo>
                    <a:pt x="1023" y="16899"/>
                    <a:pt x="2404" y="19723"/>
                    <a:pt x="3925" y="21465"/>
                  </a:cubicBezTo>
                  <a:cubicBezTo>
                    <a:pt x="6092" y="23946"/>
                    <a:pt x="6705" y="25118"/>
                    <a:pt x="10676" y="25914"/>
                  </a:cubicBezTo>
                  <a:cubicBezTo>
                    <a:pt x="11941" y="26169"/>
                    <a:pt x="13558" y="26503"/>
                    <a:pt x="15023" y="26503"/>
                  </a:cubicBezTo>
                  <a:cubicBezTo>
                    <a:pt x="15656" y="26503"/>
                    <a:pt x="16261" y="26441"/>
                    <a:pt x="16796" y="26283"/>
                  </a:cubicBezTo>
                  <a:cubicBezTo>
                    <a:pt x="18569" y="25759"/>
                    <a:pt x="20216" y="24475"/>
                    <a:pt x="20706" y="22693"/>
                  </a:cubicBezTo>
                  <a:cubicBezTo>
                    <a:pt x="21384" y="20218"/>
                    <a:pt x="19721" y="17625"/>
                    <a:pt x="20094" y="15087"/>
                  </a:cubicBezTo>
                  <a:cubicBezTo>
                    <a:pt x="20169" y="14577"/>
                    <a:pt x="20340" y="14057"/>
                    <a:pt x="20717" y="13708"/>
                  </a:cubicBezTo>
                  <a:cubicBezTo>
                    <a:pt x="20945" y="13496"/>
                    <a:pt x="21262" y="13369"/>
                    <a:pt x="21568" y="13369"/>
                  </a:cubicBezTo>
                  <a:cubicBezTo>
                    <a:pt x="21770" y="13369"/>
                    <a:pt x="21966" y="13424"/>
                    <a:pt x="22130" y="13547"/>
                  </a:cubicBezTo>
                  <a:cubicBezTo>
                    <a:pt x="22668" y="13951"/>
                    <a:pt x="22661" y="14880"/>
                    <a:pt x="23270" y="15165"/>
                  </a:cubicBezTo>
                  <a:cubicBezTo>
                    <a:pt x="23372" y="15212"/>
                    <a:pt x="23476" y="15233"/>
                    <a:pt x="23581" y="15233"/>
                  </a:cubicBezTo>
                  <a:cubicBezTo>
                    <a:pt x="24026" y="15233"/>
                    <a:pt x="24469" y="14844"/>
                    <a:pt x="24641" y="14400"/>
                  </a:cubicBezTo>
                  <a:cubicBezTo>
                    <a:pt x="24851" y="13851"/>
                    <a:pt x="24800" y="13239"/>
                    <a:pt x="24900" y="12661"/>
                  </a:cubicBezTo>
                  <a:cubicBezTo>
                    <a:pt x="25140" y="11262"/>
                    <a:pt x="26229" y="10139"/>
                    <a:pt x="26544" y="8757"/>
                  </a:cubicBezTo>
                  <a:cubicBezTo>
                    <a:pt x="27004" y="6733"/>
                    <a:pt x="25698" y="4711"/>
                    <a:pt x="24137" y="3344"/>
                  </a:cubicBezTo>
                  <a:cubicBezTo>
                    <a:pt x="21691" y="1204"/>
                    <a:pt x="18450" y="0"/>
                    <a:pt x="15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5"/>
            <p:cNvSpPr/>
            <p:nvPr/>
          </p:nvSpPr>
          <p:spPr>
            <a:xfrm>
              <a:off x="1741500" y="1486525"/>
              <a:ext cx="637575" cy="611500"/>
            </a:xfrm>
            <a:custGeom>
              <a:avLst/>
              <a:gdLst/>
              <a:ahLst/>
              <a:cxnLst/>
              <a:rect l="l" t="t" r="r" b="b"/>
              <a:pathLst>
                <a:path w="25503" h="24460" extrusionOk="0">
                  <a:moveTo>
                    <a:pt x="16697" y="1"/>
                  </a:moveTo>
                  <a:cubicBezTo>
                    <a:pt x="16499" y="1"/>
                    <a:pt x="16301" y="21"/>
                    <a:pt x="16111" y="63"/>
                  </a:cubicBezTo>
                  <a:cubicBezTo>
                    <a:pt x="14731" y="365"/>
                    <a:pt x="13661" y="1417"/>
                    <a:pt x="12669" y="2422"/>
                  </a:cubicBezTo>
                  <a:cubicBezTo>
                    <a:pt x="12143" y="1774"/>
                    <a:pt x="11305" y="1416"/>
                    <a:pt x="10473" y="1416"/>
                  </a:cubicBezTo>
                  <a:cubicBezTo>
                    <a:pt x="10052" y="1416"/>
                    <a:pt x="9632" y="1508"/>
                    <a:pt x="9256" y="1700"/>
                  </a:cubicBezTo>
                  <a:cubicBezTo>
                    <a:pt x="8134" y="2271"/>
                    <a:pt x="7511" y="3673"/>
                    <a:pt x="7836" y="4887"/>
                  </a:cubicBezTo>
                  <a:cubicBezTo>
                    <a:pt x="7352" y="4665"/>
                    <a:pt x="6822" y="4558"/>
                    <a:pt x="6291" y="4558"/>
                  </a:cubicBezTo>
                  <a:cubicBezTo>
                    <a:pt x="5308" y="4558"/>
                    <a:pt x="4321" y="4925"/>
                    <a:pt x="3613" y="5610"/>
                  </a:cubicBezTo>
                  <a:cubicBezTo>
                    <a:pt x="2522" y="6666"/>
                    <a:pt x="2167" y="8410"/>
                    <a:pt x="2756" y="9809"/>
                  </a:cubicBezTo>
                  <a:cubicBezTo>
                    <a:pt x="2711" y="9806"/>
                    <a:pt x="2666" y="9805"/>
                    <a:pt x="2621" y="9805"/>
                  </a:cubicBezTo>
                  <a:cubicBezTo>
                    <a:pt x="1337" y="9805"/>
                    <a:pt x="135" y="10919"/>
                    <a:pt x="67" y="12208"/>
                  </a:cubicBezTo>
                  <a:cubicBezTo>
                    <a:pt x="0" y="13495"/>
                    <a:pt x="887" y="14606"/>
                    <a:pt x="1594" y="15684"/>
                  </a:cubicBezTo>
                  <a:cubicBezTo>
                    <a:pt x="3285" y="18264"/>
                    <a:pt x="1718" y="21006"/>
                    <a:pt x="5890" y="24460"/>
                  </a:cubicBezTo>
                  <a:lnTo>
                    <a:pt x="20602" y="13395"/>
                  </a:lnTo>
                  <a:cubicBezTo>
                    <a:pt x="20632" y="11047"/>
                    <a:pt x="21755" y="8816"/>
                    <a:pt x="23294" y="7043"/>
                  </a:cubicBezTo>
                  <a:cubicBezTo>
                    <a:pt x="24266" y="5922"/>
                    <a:pt x="25502" y="4644"/>
                    <a:pt x="25158" y="3200"/>
                  </a:cubicBezTo>
                  <a:cubicBezTo>
                    <a:pt x="24894" y="2097"/>
                    <a:pt x="23726" y="1402"/>
                    <a:pt x="22596" y="1315"/>
                  </a:cubicBezTo>
                  <a:cubicBezTo>
                    <a:pt x="22488" y="1307"/>
                    <a:pt x="22380" y="1303"/>
                    <a:pt x="22272" y="1303"/>
                  </a:cubicBezTo>
                  <a:cubicBezTo>
                    <a:pt x="21253" y="1303"/>
                    <a:pt x="20256" y="1655"/>
                    <a:pt x="19290" y="2001"/>
                  </a:cubicBezTo>
                  <a:cubicBezTo>
                    <a:pt x="19221" y="786"/>
                    <a:pt x="17934" y="1"/>
                    <a:pt x="16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5"/>
            <p:cNvSpPr/>
            <p:nvPr/>
          </p:nvSpPr>
          <p:spPr>
            <a:xfrm>
              <a:off x="2355825" y="1589725"/>
              <a:ext cx="116225" cy="182075"/>
            </a:xfrm>
            <a:custGeom>
              <a:avLst/>
              <a:gdLst/>
              <a:ahLst/>
              <a:cxnLst/>
              <a:rect l="l" t="t" r="r" b="b"/>
              <a:pathLst>
                <a:path w="4649" h="7283" extrusionOk="0">
                  <a:moveTo>
                    <a:pt x="3330" y="1"/>
                  </a:moveTo>
                  <a:cubicBezTo>
                    <a:pt x="3246" y="1"/>
                    <a:pt x="3163" y="5"/>
                    <a:pt x="3081" y="13"/>
                  </a:cubicBezTo>
                  <a:cubicBezTo>
                    <a:pt x="1903" y="131"/>
                    <a:pt x="809" y="672"/>
                    <a:pt x="0" y="1536"/>
                  </a:cubicBezTo>
                  <a:lnTo>
                    <a:pt x="2728" y="7283"/>
                  </a:lnTo>
                  <a:cubicBezTo>
                    <a:pt x="3206" y="7011"/>
                    <a:pt x="3694" y="6731"/>
                    <a:pt x="4058" y="6318"/>
                  </a:cubicBezTo>
                  <a:cubicBezTo>
                    <a:pt x="4423" y="5906"/>
                    <a:pt x="4648" y="5329"/>
                    <a:pt x="4505" y="4798"/>
                  </a:cubicBezTo>
                  <a:cubicBezTo>
                    <a:pt x="4384" y="4355"/>
                    <a:pt x="3948" y="3996"/>
                    <a:pt x="3505" y="3996"/>
                  </a:cubicBezTo>
                  <a:cubicBezTo>
                    <a:pt x="3417" y="3996"/>
                    <a:pt x="3329" y="4010"/>
                    <a:pt x="3244" y="4041"/>
                  </a:cubicBezTo>
                  <a:cubicBezTo>
                    <a:pt x="3718" y="3273"/>
                    <a:pt x="4067" y="2436"/>
                    <a:pt x="4282" y="1559"/>
                  </a:cubicBezTo>
                  <a:cubicBezTo>
                    <a:pt x="4390" y="1114"/>
                    <a:pt x="4441" y="580"/>
                    <a:pt x="4114" y="258"/>
                  </a:cubicBezTo>
                  <a:cubicBezTo>
                    <a:pt x="3912" y="59"/>
                    <a:pt x="3621" y="1"/>
                    <a:pt x="3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99" name="Tabla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75333"/>
              </p:ext>
            </p:extLst>
          </p:nvPr>
        </p:nvGraphicFramePr>
        <p:xfrm>
          <a:off x="2281598" y="2330771"/>
          <a:ext cx="1437005" cy="587058"/>
        </p:xfrm>
        <a:graphic>
          <a:graphicData uri="http://schemas.openxmlformats.org/drawingml/2006/table">
            <a:tbl>
              <a:tblPr firstRow="1" firstCol="1" bandRow="1"/>
              <a:tblGrid>
                <a:gridCol w="1437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4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Ligada (Adrián M.C)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mimo</a:t>
                      </a:r>
                      <a:endParaRPr lang="en-US" sz="1100" dirty="0">
                        <a:effectLst/>
                        <a:latin typeface="Ligada (Adrián M.C)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0" name="Tabla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881507"/>
              </p:ext>
            </p:extLst>
          </p:nvPr>
        </p:nvGraphicFramePr>
        <p:xfrm>
          <a:off x="2162869" y="1057635"/>
          <a:ext cx="2025192" cy="815340"/>
        </p:xfrm>
        <a:graphic>
          <a:graphicData uri="http://schemas.openxmlformats.org/drawingml/2006/table">
            <a:tbl>
              <a:tblPr firstRow="1" firstCol="1" bandRow="1"/>
              <a:tblGrid>
                <a:gridCol w="202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1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Ligada (Adrián M.C)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Ligada (Adrián M.C)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pomelo</a:t>
                      </a:r>
                      <a:endParaRPr lang="en-US" sz="1100" dirty="0">
                        <a:effectLst/>
                        <a:latin typeface="Ligada (Adrián M.C)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1" name="Tabla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419034"/>
              </p:ext>
            </p:extLst>
          </p:nvPr>
        </p:nvGraphicFramePr>
        <p:xfrm>
          <a:off x="2835892" y="3816050"/>
          <a:ext cx="1257300" cy="782765"/>
        </p:xfrm>
        <a:graphic>
          <a:graphicData uri="http://schemas.openxmlformats.org/drawingml/2006/table">
            <a:tbl>
              <a:tblPr firstRow="1" firstCol="1" bandRow="1"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4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Ligada (Adrián M.C)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Ligada (Adrián M.C)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lupa</a:t>
                      </a:r>
                      <a:endParaRPr lang="en-US" sz="1100" dirty="0">
                        <a:effectLst/>
                        <a:latin typeface="Ligada (Adrián M.C)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94" y="2102175"/>
            <a:ext cx="990443" cy="12841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30" y="1034072"/>
            <a:ext cx="1203327" cy="9186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121" y="3578126"/>
            <a:ext cx="1272871" cy="121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p46"/>
          <p:cNvSpPr txBox="1">
            <a:spLocks noGrp="1"/>
          </p:cNvSpPr>
          <p:nvPr>
            <p:ph type="title"/>
          </p:nvPr>
        </p:nvSpPr>
        <p:spPr>
          <a:xfrm>
            <a:off x="1969164" y="1110191"/>
            <a:ext cx="4456483" cy="841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O</a:t>
            </a:r>
            <a:r>
              <a:rPr lang="en" sz="2400" dirty="0" smtClean="0"/>
              <a:t>bservemos unos dibujos y recordemos su frase.</a:t>
            </a:r>
            <a:endParaRPr sz="2400" dirty="0"/>
          </a:p>
        </p:txBody>
      </p:sp>
      <p:grpSp>
        <p:nvGrpSpPr>
          <p:cNvPr id="2309" name="Google Shape;2309;p46"/>
          <p:cNvGrpSpPr/>
          <p:nvPr/>
        </p:nvGrpSpPr>
        <p:grpSpPr>
          <a:xfrm>
            <a:off x="6019277" y="1558879"/>
            <a:ext cx="2088958" cy="3356891"/>
            <a:chOff x="5762700" y="696475"/>
            <a:chExt cx="1619975" cy="2603250"/>
          </a:xfrm>
        </p:grpSpPr>
        <p:sp>
          <p:nvSpPr>
            <p:cNvPr id="2310" name="Google Shape;2310;p46"/>
            <p:cNvSpPr/>
            <p:nvPr/>
          </p:nvSpPr>
          <p:spPr>
            <a:xfrm>
              <a:off x="6864055" y="2220784"/>
              <a:ext cx="405725" cy="259914"/>
            </a:xfrm>
            <a:custGeom>
              <a:avLst/>
              <a:gdLst/>
              <a:ahLst/>
              <a:cxnLst/>
              <a:rect l="l" t="t" r="r" b="b"/>
              <a:pathLst>
                <a:path w="16229" h="11259" extrusionOk="0">
                  <a:moveTo>
                    <a:pt x="5756" y="0"/>
                  </a:moveTo>
                  <a:lnTo>
                    <a:pt x="0" y="1987"/>
                  </a:lnTo>
                  <a:cubicBezTo>
                    <a:pt x="0" y="1987"/>
                    <a:pt x="2655" y="10404"/>
                    <a:pt x="4821" y="11172"/>
                  </a:cubicBezTo>
                  <a:cubicBezTo>
                    <a:pt x="4987" y="11231"/>
                    <a:pt x="5195" y="11259"/>
                    <a:pt x="5436" y="11259"/>
                  </a:cubicBezTo>
                  <a:cubicBezTo>
                    <a:pt x="8348" y="11259"/>
                    <a:pt x="16229" y="7304"/>
                    <a:pt x="16229" y="7304"/>
                  </a:cubicBezTo>
                  <a:lnTo>
                    <a:pt x="15045" y="4344"/>
                  </a:lnTo>
                  <a:cubicBezTo>
                    <a:pt x="15045" y="4344"/>
                    <a:pt x="10471" y="5493"/>
                    <a:pt x="8517" y="5493"/>
                  </a:cubicBezTo>
                  <a:cubicBezTo>
                    <a:pt x="8089" y="5493"/>
                    <a:pt x="7787" y="5438"/>
                    <a:pt x="7686" y="5303"/>
                  </a:cubicBezTo>
                  <a:cubicBezTo>
                    <a:pt x="7143" y="4575"/>
                    <a:pt x="5756" y="0"/>
                    <a:pt x="575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6"/>
            <p:cNvSpPr/>
            <p:nvPr/>
          </p:nvSpPr>
          <p:spPr>
            <a:xfrm>
              <a:off x="5892125" y="1025625"/>
              <a:ext cx="128450" cy="288525"/>
            </a:xfrm>
            <a:custGeom>
              <a:avLst/>
              <a:gdLst/>
              <a:ahLst/>
              <a:cxnLst/>
              <a:rect l="l" t="t" r="r" b="b"/>
              <a:pathLst>
                <a:path w="5138" h="11541" extrusionOk="0">
                  <a:moveTo>
                    <a:pt x="1402" y="1"/>
                  </a:moveTo>
                  <a:lnTo>
                    <a:pt x="1" y="369"/>
                  </a:lnTo>
                  <a:cubicBezTo>
                    <a:pt x="1" y="369"/>
                    <a:pt x="3584" y="11540"/>
                    <a:pt x="4392" y="11540"/>
                  </a:cubicBezTo>
                  <a:cubicBezTo>
                    <a:pt x="4396" y="11540"/>
                    <a:pt x="4399" y="11540"/>
                    <a:pt x="4403" y="11539"/>
                  </a:cubicBezTo>
                  <a:cubicBezTo>
                    <a:pt x="5138" y="11445"/>
                    <a:pt x="1875" y="1438"/>
                    <a:pt x="1447" y="139"/>
                  </a:cubicBezTo>
                  <a:cubicBezTo>
                    <a:pt x="1417" y="50"/>
                    <a:pt x="1402" y="1"/>
                    <a:pt x="140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6"/>
            <p:cNvSpPr/>
            <p:nvPr/>
          </p:nvSpPr>
          <p:spPr>
            <a:xfrm>
              <a:off x="5840748" y="874853"/>
              <a:ext cx="104675" cy="158275"/>
            </a:xfrm>
            <a:custGeom>
              <a:avLst/>
              <a:gdLst/>
              <a:ahLst/>
              <a:cxnLst/>
              <a:rect l="l" t="t" r="r" b="b"/>
              <a:pathLst>
                <a:path w="4187" h="6331" extrusionOk="0">
                  <a:moveTo>
                    <a:pt x="1489" y="0"/>
                  </a:moveTo>
                  <a:cubicBezTo>
                    <a:pt x="585" y="888"/>
                    <a:pt x="1" y="2151"/>
                    <a:pt x="123" y="3411"/>
                  </a:cubicBezTo>
                  <a:cubicBezTo>
                    <a:pt x="245" y="4671"/>
                    <a:pt x="852" y="6072"/>
                    <a:pt x="2093" y="6326"/>
                  </a:cubicBezTo>
                  <a:cubicBezTo>
                    <a:pt x="2129" y="6329"/>
                    <a:pt x="2166" y="6331"/>
                    <a:pt x="2203" y="6331"/>
                  </a:cubicBezTo>
                  <a:cubicBezTo>
                    <a:pt x="2972" y="6331"/>
                    <a:pt x="3839" y="5676"/>
                    <a:pt x="4027" y="4939"/>
                  </a:cubicBezTo>
                  <a:cubicBezTo>
                    <a:pt x="4186" y="4322"/>
                    <a:pt x="3984" y="3660"/>
                    <a:pt x="3650" y="3117"/>
                  </a:cubicBezTo>
                  <a:cubicBezTo>
                    <a:pt x="3315" y="2574"/>
                    <a:pt x="2858" y="2121"/>
                    <a:pt x="2440" y="1638"/>
                  </a:cubicBezTo>
                  <a:cubicBezTo>
                    <a:pt x="2024" y="1156"/>
                    <a:pt x="1636" y="621"/>
                    <a:pt x="148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6"/>
            <p:cNvSpPr/>
            <p:nvPr/>
          </p:nvSpPr>
          <p:spPr>
            <a:xfrm>
              <a:off x="5954400" y="1260850"/>
              <a:ext cx="517875" cy="403525"/>
            </a:xfrm>
            <a:custGeom>
              <a:avLst/>
              <a:gdLst/>
              <a:ahLst/>
              <a:cxnLst/>
              <a:rect l="l" t="t" r="r" b="b"/>
              <a:pathLst>
                <a:path w="20715" h="16141" extrusionOk="0">
                  <a:moveTo>
                    <a:pt x="1871" y="1"/>
                  </a:moveTo>
                  <a:lnTo>
                    <a:pt x="0" y="2293"/>
                  </a:lnTo>
                  <a:cubicBezTo>
                    <a:pt x="0" y="2293"/>
                    <a:pt x="7499" y="14828"/>
                    <a:pt x="19633" y="16140"/>
                  </a:cubicBezTo>
                  <a:lnTo>
                    <a:pt x="20714" y="11537"/>
                  </a:lnTo>
                  <a:cubicBezTo>
                    <a:pt x="20714" y="11537"/>
                    <a:pt x="10189" y="9801"/>
                    <a:pt x="187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6"/>
            <p:cNvSpPr/>
            <p:nvPr/>
          </p:nvSpPr>
          <p:spPr>
            <a:xfrm>
              <a:off x="5869550" y="1132725"/>
              <a:ext cx="131650" cy="185450"/>
            </a:xfrm>
            <a:custGeom>
              <a:avLst/>
              <a:gdLst/>
              <a:ahLst/>
              <a:cxnLst/>
              <a:rect l="l" t="t" r="r" b="b"/>
              <a:pathLst>
                <a:path w="5266" h="7418" extrusionOk="0">
                  <a:moveTo>
                    <a:pt x="2065" y="1"/>
                  </a:moveTo>
                  <a:cubicBezTo>
                    <a:pt x="2043" y="1"/>
                    <a:pt x="2031" y="21"/>
                    <a:pt x="2030" y="65"/>
                  </a:cubicBezTo>
                  <a:cubicBezTo>
                    <a:pt x="2013" y="693"/>
                    <a:pt x="3279" y="2897"/>
                    <a:pt x="3279" y="2897"/>
                  </a:cubicBezTo>
                  <a:cubicBezTo>
                    <a:pt x="3279" y="2897"/>
                    <a:pt x="1022" y="785"/>
                    <a:pt x="823" y="785"/>
                  </a:cubicBezTo>
                  <a:cubicBezTo>
                    <a:pt x="795" y="785"/>
                    <a:pt x="808" y="826"/>
                    <a:pt x="872" y="921"/>
                  </a:cubicBezTo>
                  <a:cubicBezTo>
                    <a:pt x="1402" y="1690"/>
                    <a:pt x="2707" y="3566"/>
                    <a:pt x="2707" y="3566"/>
                  </a:cubicBezTo>
                  <a:cubicBezTo>
                    <a:pt x="2707" y="3566"/>
                    <a:pt x="398" y="1628"/>
                    <a:pt x="60" y="1628"/>
                  </a:cubicBezTo>
                  <a:cubicBezTo>
                    <a:pt x="0" y="1628"/>
                    <a:pt x="3" y="1690"/>
                    <a:pt x="91" y="1833"/>
                  </a:cubicBezTo>
                  <a:cubicBezTo>
                    <a:pt x="677" y="2789"/>
                    <a:pt x="2097" y="4121"/>
                    <a:pt x="2097" y="4121"/>
                  </a:cubicBezTo>
                  <a:cubicBezTo>
                    <a:pt x="2097" y="4121"/>
                    <a:pt x="799" y="3381"/>
                    <a:pt x="525" y="3381"/>
                  </a:cubicBezTo>
                  <a:cubicBezTo>
                    <a:pt x="439" y="3381"/>
                    <a:pt x="453" y="3452"/>
                    <a:pt x="637" y="3641"/>
                  </a:cubicBezTo>
                  <a:cubicBezTo>
                    <a:pt x="1411" y="4434"/>
                    <a:pt x="2141" y="6025"/>
                    <a:pt x="3394" y="7418"/>
                  </a:cubicBezTo>
                  <a:lnTo>
                    <a:pt x="5265" y="5127"/>
                  </a:lnTo>
                  <a:cubicBezTo>
                    <a:pt x="5265" y="5127"/>
                    <a:pt x="4721" y="2136"/>
                    <a:pt x="4577" y="1810"/>
                  </a:cubicBezTo>
                  <a:cubicBezTo>
                    <a:pt x="4570" y="1795"/>
                    <a:pt x="4564" y="1788"/>
                    <a:pt x="4558" y="1788"/>
                  </a:cubicBezTo>
                  <a:cubicBezTo>
                    <a:pt x="4457" y="1788"/>
                    <a:pt x="4386" y="3611"/>
                    <a:pt x="4386" y="3611"/>
                  </a:cubicBezTo>
                  <a:cubicBezTo>
                    <a:pt x="4386" y="3611"/>
                    <a:pt x="2360" y="1"/>
                    <a:pt x="206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6"/>
            <p:cNvSpPr/>
            <p:nvPr/>
          </p:nvSpPr>
          <p:spPr>
            <a:xfrm>
              <a:off x="6631275" y="2131700"/>
              <a:ext cx="202675" cy="621775"/>
            </a:xfrm>
            <a:custGeom>
              <a:avLst/>
              <a:gdLst/>
              <a:ahLst/>
              <a:cxnLst/>
              <a:rect l="l" t="t" r="r" b="b"/>
              <a:pathLst>
                <a:path w="8107" h="24871" extrusionOk="0">
                  <a:moveTo>
                    <a:pt x="8107" y="1"/>
                  </a:moveTo>
                  <a:lnTo>
                    <a:pt x="0" y="2870"/>
                  </a:lnTo>
                  <a:cubicBezTo>
                    <a:pt x="0" y="3626"/>
                    <a:pt x="3469" y="24207"/>
                    <a:pt x="3469" y="24207"/>
                  </a:cubicBezTo>
                  <a:lnTo>
                    <a:pt x="6398" y="24871"/>
                  </a:lnTo>
                  <a:lnTo>
                    <a:pt x="8107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6"/>
            <p:cNvSpPr/>
            <p:nvPr/>
          </p:nvSpPr>
          <p:spPr>
            <a:xfrm>
              <a:off x="6949425" y="1432300"/>
              <a:ext cx="286900" cy="417925"/>
            </a:xfrm>
            <a:custGeom>
              <a:avLst/>
              <a:gdLst/>
              <a:ahLst/>
              <a:cxnLst/>
              <a:rect l="l" t="t" r="r" b="b"/>
              <a:pathLst>
                <a:path w="11476" h="16717" extrusionOk="0">
                  <a:moveTo>
                    <a:pt x="10479" y="1"/>
                  </a:moveTo>
                  <a:cubicBezTo>
                    <a:pt x="10056" y="1"/>
                    <a:pt x="8212" y="2263"/>
                    <a:pt x="8212" y="2263"/>
                  </a:cubicBezTo>
                  <a:cubicBezTo>
                    <a:pt x="8320" y="445"/>
                    <a:pt x="7571" y="125"/>
                    <a:pt x="7571" y="125"/>
                  </a:cubicBezTo>
                  <a:cubicBezTo>
                    <a:pt x="7571" y="125"/>
                    <a:pt x="6074" y="10711"/>
                    <a:pt x="5325" y="11781"/>
                  </a:cubicBezTo>
                  <a:cubicBezTo>
                    <a:pt x="5144" y="12040"/>
                    <a:pt x="4879" y="12138"/>
                    <a:pt x="4580" y="12138"/>
                  </a:cubicBezTo>
                  <a:cubicBezTo>
                    <a:pt x="3645" y="12138"/>
                    <a:pt x="2386" y="11176"/>
                    <a:pt x="2386" y="11176"/>
                  </a:cubicBezTo>
                  <a:lnTo>
                    <a:pt x="0" y="14838"/>
                  </a:lnTo>
                  <a:cubicBezTo>
                    <a:pt x="0" y="14838"/>
                    <a:pt x="4528" y="16716"/>
                    <a:pt x="7086" y="16716"/>
                  </a:cubicBezTo>
                  <a:cubicBezTo>
                    <a:pt x="7217" y="16716"/>
                    <a:pt x="7344" y="16711"/>
                    <a:pt x="7464" y="16701"/>
                  </a:cubicBezTo>
                  <a:cubicBezTo>
                    <a:pt x="9924" y="16486"/>
                    <a:pt x="9817" y="4937"/>
                    <a:pt x="9817" y="4937"/>
                  </a:cubicBezTo>
                  <a:cubicBezTo>
                    <a:pt x="9817" y="4937"/>
                    <a:pt x="11101" y="2478"/>
                    <a:pt x="11421" y="1301"/>
                  </a:cubicBezTo>
                  <a:cubicBezTo>
                    <a:pt x="11476" y="1102"/>
                    <a:pt x="11459" y="1019"/>
                    <a:pt x="11395" y="1019"/>
                  </a:cubicBezTo>
                  <a:cubicBezTo>
                    <a:pt x="11079" y="1019"/>
                    <a:pt x="9603" y="3012"/>
                    <a:pt x="9603" y="3012"/>
                  </a:cubicBezTo>
                  <a:cubicBezTo>
                    <a:pt x="9603" y="3012"/>
                    <a:pt x="10565" y="873"/>
                    <a:pt x="10565" y="125"/>
                  </a:cubicBezTo>
                  <a:cubicBezTo>
                    <a:pt x="10565" y="39"/>
                    <a:pt x="10534" y="1"/>
                    <a:pt x="104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6"/>
            <p:cNvSpPr/>
            <p:nvPr/>
          </p:nvSpPr>
          <p:spPr>
            <a:xfrm>
              <a:off x="6384925" y="924975"/>
              <a:ext cx="338300" cy="610075"/>
            </a:xfrm>
            <a:custGeom>
              <a:avLst/>
              <a:gdLst/>
              <a:ahLst/>
              <a:cxnLst/>
              <a:rect l="l" t="t" r="r" b="b"/>
              <a:pathLst>
                <a:path w="13532" h="24403" extrusionOk="0">
                  <a:moveTo>
                    <a:pt x="5818" y="0"/>
                  </a:moveTo>
                  <a:cubicBezTo>
                    <a:pt x="5818" y="0"/>
                    <a:pt x="1470" y="3086"/>
                    <a:pt x="1610" y="7573"/>
                  </a:cubicBezTo>
                  <a:cubicBezTo>
                    <a:pt x="1707" y="10696"/>
                    <a:pt x="1668" y="11171"/>
                    <a:pt x="1634" y="11171"/>
                  </a:cubicBezTo>
                  <a:cubicBezTo>
                    <a:pt x="1620" y="11171"/>
                    <a:pt x="1607" y="11080"/>
                    <a:pt x="1607" y="11080"/>
                  </a:cubicBezTo>
                  <a:cubicBezTo>
                    <a:pt x="1607" y="11080"/>
                    <a:pt x="1" y="13174"/>
                    <a:pt x="208" y="15006"/>
                  </a:cubicBezTo>
                  <a:cubicBezTo>
                    <a:pt x="808" y="20316"/>
                    <a:pt x="6147" y="20477"/>
                    <a:pt x="6791" y="20477"/>
                  </a:cubicBezTo>
                  <a:cubicBezTo>
                    <a:pt x="6832" y="20477"/>
                    <a:pt x="6854" y="20476"/>
                    <a:pt x="6854" y="20476"/>
                  </a:cubicBezTo>
                  <a:lnTo>
                    <a:pt x="6854" y="24402"/>
                  </a:lnTo>
                  <a:lnTo>
                    <a:pt x="11848" y="24402"/>
                  </a:lnTo>
                  <a:lnTo>
                    <a:pt x="13532" y="15707"/>
                  </a:lnTo>
                  <a:lnTo>
                    <a:pt x="5818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6404425" y="820775"/>
              <a:ext cx="675125" cy="666450"/>
            </a:xfrm>
            <a:custGeom>
              <a:avLst/>
              <a:gdLst/>
              <a:ahLst/>
              <a:cxnLst/>
              <a:rect l="l" t="t" r="r" b="b"/>
              <a:pathLst>
                <a:path w="27005" h="26658" extrusionOk="0">
                  <a:moveTo>
                    <a:pt x="11803" y="0"/>
                  </a:moveTo>
                  <a:cubicBezTo>
                    <a:pt x="8555" y="0"/>
                    <a:pt x="5314" y="1204"/>
                    <a:pt x="2868" y="3345"/>
                  </a:cubicBezTo>
                  <a:cubicBezTo>
                    <a:pt x="1307" y="4713"/>
                    <a:pt x="1" y="6735"/>
                    <a:pt x="461" y="8758"/>
                  </a:cubicBezTo>
                  <a:cubicBezTo>
                    <a:pt x="776" y="10141"/>
                    <a:pt x="1865" y="11265"/>
                    <a:pt x="2105" y="12662"/>
                  </a:cubicBezTo>
                  <a:cubicBezTo>
                    <a:pt x="2205" y="13241"/>
                    <a:pt x="2154" y="13852"/>
                    <a:pt x="2364" y="14401"/>
                  </a:cubicBezTo>
                  <a:cubicBezTo>
                    <a:pt x="2536" y="14845"/>
                    <a:pt x="2979" y="15235"/>
                    <a:pt x="3425" y="15235"/>
                  </a:cubicBezTo>
                  <a:cubicBezTo>
                    <a:pt x="3529" y="15235"/>
                    <a:pt x="3634" y="15213"/>
                    <a:pt x="3736" y="15166"/>
                  </a:cubicBezTo>
                  <a:cubicBezTo>
                    <a:pt x="4344" y="14881"/>
                    <a:pt x="4337" y="13952"/>
                    <a:pt x="4875" y="13548"/>
                  </a:cubicBezTo>
                  <a:cubicBezTo>
                    <a:pt x="5039" y="13425"/>
                    <a:pt x="5235" y="13370"/>
                    <a:pt x="5437" y="13370"/>
                  </a:cubicBezTo>
                  <a:cubicBezTo>
                    <a:pt x="5743" y="13370"/>
                    <a:pt x="6060" y="13497"/>
                    <a:pt x="6287" y="13708"/>
                  </a:cubicBezTo>
                  <a:cubicBezTo>
                    <a:pt x="6665" y="14058"/>
                    <a:pt x="6836" y="14578"/>
                    <a:pt x="6911" y="15087"/>
                  </a:cubicBezTo>
                  <a:cubicBezTo>
                    <a:pt x="7284" y="17626"/>
                    <a:pt x="5621" y="20220"/>
                    <a:pt x="6299" y="22695"/>
                  </a:cubicBezTo>
                  <a:cubicBezTo>
                    <a:pt x="6788" y="24475"/>
                    <a:pt x="8438" y="25761"/>
                    <a:pt x="10209" y="26284"/>
                  </a:cubicBezTo>
                  <a:cubicBezTo>
                    <a:pt x="11146" y="26561"/>
                    <a:pt x="12116" y="26658"/>
                    <a:pt x="13094" y="26658"/>
                  </a:cubicBezTo>
                  <a:cubicBezTo>
                    <a:pt x="13967" y="26658"/>
                    <a:pt x="14846" y="26580"/>
                    <a:pt x="15712" y="26484"/>
                  </a:cubicBezTo>
                  <a:cubicBezTo>
                    <a:pt x="19203" y="26095"/>
                    <a:pt x="23026" y="25179"/>
                    <a:pt x="25000" y="22274"/>
                  </a:cubicBezTo>
                  <a:cubicBezTo>
                    <a:pt x="26299" y="20361"/>
                    <a:pt x="26533" y="17942"/>
                    <a:pt x="26709" y="15639"/>
                  </a:cubicBezTo>
                  <a:cubicBezTo>
                    <a:pt x="26866" y="13618"/>
                    <a:pt x="27004" y="11560"/>
                    <a:pt x="26544" y="9586"/>
                  </a:cubicBezTo>
                  <a:cubicBezTo>
                    <a:pt x="26084" y="7613"/>
                    <a:pt x="24927" y="5701"/>
                    <a:pt x="23104" y="4820"/>
                  </a:cubicBezTo>
                  <a:lnTo>
                    <a:pt x="21996" y="4681"/>
                  </a:lnTo>
                  <a:cubicBezTo>
                    <a:pt x="19674" y="1993"/>
                    <a:pt x="16253" y="279"/>
                    <a:pt x="12710" y="32"/>
                  </a:cubicBezTo>
                  <a:cubicBezTo>
                    <a:pt x="12408" y="11"/>
                    <a:pt x="12105" y="0"/>
                    <a:pt x="1180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6"/>
            <p:cNvSpPr/>
            <p:nvPr/>
          </p:nvSpPr>
          <p:spPr>
            <a:xfrm>
              <a:off x="6932150" y="751925"/>
              <a:ext cx="262450" cy="259900"/>
            </a:xfrm>
            <a:custGeom>
              <a:avLst/>
              <a:gdLst/>
              <a:ahLst/>
              <a:cxnLst/>
              <a:rect l="l" t="t" r="r" b="b"/>
              <a:pathLst>
                <a:path w="10498" h="10396" extrusionOk="0">
                  <a:moveTo>
                    <a:pt x="7833" y="1"/>
                  </a:moveTo>
                  <a:cubicBezTo>
                    <a:pt x="7392" y="1"/>
                    <a:pt x="6942" y="95"/>
                    <a:pt x="6517" y="221"/>
                  </a:cubicBezTo>
                  <a:cubicBezTo>
                    <a:pt x="3176" y="1213"/>
                    <a:pt x="532" y="4241"/>
                    <a:pt x="1" y="7686"/>
                  </a:cubicBezTo>
                  <a:lnTo>
                    <a:pt x="178" y="8236"/>
                  </a:lnTo>
                  <a:lnTo>
                    <a:pt x="8648" y="10318"/>
                  </a:lnTo>
                  <a:cubicBezTo>
                    <a:pt x="8805" y="10357"/>
                    <a:pt x="8968" y="10396"/>
                    <a:pt x="9128" y="10396"/>
                  </a:cubicBezTo>
                  <a:cubicBezTo>
                    <a:pt x="9206" y="10396"/>
                    <a:pt x="9285" y="10386"/>
                    <a:pt x="9361" y="10363"/>
                  </a:cubicBezTo>
                  <a:cubicBezTo>
                    <a:pt x="9747" y="10245"/>
                    <a:pt x="9941" y="9824"/>
                    <a:pt x="10089" y="9449"/>
                  </a:cubicBezTo>
                  <a:cubicBezTo>
                    <a:pt x="10275" y="8974"/>
                    <a:pt x="10462" y="8485"/>
                    <a:pt x="10454" y="7977"/>
                  </a:cubicBezTo>
                  <a:cubicBezTo>
                    <a:pt x="10448" y="7467"/>
                    <a:pt x="10199" y="6927"/>
                    <a:pt x="9732" y="6726"/>
                  </a:cubicBezTo>
                  <a:cubicBezTo>
                    <a:pt x="9370" y="6571"/>
                    <a:pt x="8952" y="6641"/>
                    <a:pt x="8563" y="6568"/>
                  </a:cubicBezTo>
                  <a:cubicBezTo>
                    <a:pt x="8176" y="6496"/>
                    <a:pt x="7767" y="6144"/>
                    <a:pt x="7892" y="5770"/>
                  </a:cubicBezTo>
                  <a:cubicBezTo>
                    <a:pt x="7979" y="5518"/>
                    <a:pt x="8259" y="5400"/>
                    <a:pt x="8510" y="5310"/>
                  </a:cubicBezTo>
                  <a:lnTo>
                    <a:pt x="10411" y="4635"/>
                  </a:lnTo>
                  <a:cubicBezTo>
                    <a:pt x="10456" y="3786"/>
                    <a:pt x="10497" y="2923"/>
                    <a:pt x="10281" y="2101"/>
                  </a:cubicBezTo>
                  <a:cubicBezTo>
                    <a:pt x="10065" y="1280"/>
                    <a:pt x="9546" y="492"/>
                    <a:pt x="8760" y="170"/>
                  </a:cubicBezTo>
                  <a:cubicBezTo>
                    <a:pt x="8464" y="50"/>
                    <a:pt x="8151" y="1"/>
                    <a:pt x="783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6505450" y="1188100"/>
              <a:ext cx="59825" cy="90000"/>
            </a:xfrm>
            <a:custGeom>
              <a:avLst/>
              <a:gdLst/>
              <a:ahLst/>
              <a:cxnLst/>
              <a:rect l="l" t="t" r="r" b="b"/>
              <a:pathLst>
                <a:path w="2393" h="3600" extrusionOk="0">
                  <a:moveTo>
                    <a:pt x="1814" y="1"/>
                  </a:moveTo>
                  <a:cubicBezTo>
                    <a:pt x="1799" y="1"/>
                    <a:pt x="1782" y="5"/>
                    <a:pt x="1765" y="15"/>
                  </a:cubicBezTo>
                  <a:lnTo>
                    <a:pt x="1765" y="17"/>
                  </a:lnTo>
                  <a:cubicBezTo>
                    <a:pt x="1050" y="426"/>
                    <a:pt x="597" y="1045"/>
                    <a:pt x="406" y="1845"/>
                  </a:cubicBezTo>
                  <a:lnTo>
                    <a:pt x="406" y="1845"/>
                  </a:lnTo>
                  <a:cubicBezTo>
                    <a:pt x="405" y="1846"/>
                    <a:pt x="405" y="1847"/>
                    <a:pt x="405" y="1848"/>
                  </a:cubicBezTo>
                  <a:lnTo>
                    <a:pt x="405" y="1848"/>
                  </a:lnTo>
                  <a:lnTo>
                    <a:pt x="405" y="1848"/>
                  </a:lnTo>
                  <a:cubicBezTo>
                    <a:pt x="405" y="1848"/>
                    <a:pt x="405" y="1849"/>
                    <a:pt x="405" y="1849"/>
                  </a:cubicBezTo>
                  <a:cubicBezTo>
                    <a:pt x="377" y="1964"/>
                    <a:pt x="459" y="2032"/>
                    <a:pt x="545" y="2032"/>
                  </a:cubicBezTo>
                  <a:cubicBezTo>
                    <a:pt x="604" y="2032"/>
                    <a:pt x="666" y="2000"/>
                    <a:pt x="696" y="1928"/>
                  </a:cubicBezTo>
                  <a:cubicBezTo>
                    <a:pt x="752" y="1773"/>
                    <a:pt x="824" y="1623"/>
                    <a:pt x="907" y="1479"/>
                  </a:cubicBezTo>
                  <a:cubicBezTo>
                    <a:pt x="1030" y="1238"/>
                    <a:pt x="1184" y="1118"/>
                    <a:pt x="1370" y="1118"/>
                  </a:cubicBezTo>
                  <a:cubicBezTo>
                    <a:pt x="1525" y="1118"/>
                    <a:pt x="1702" y="1201"/>
                    <a:pt x="1900" y="1368"/>
                  </a:cubicBezTo>
                  <a:cubicBezTo>
                    <a:pt x="1994" y="1569"/>
                    <a:pt x="1923" y="1885"/>
                    <a:pt x="1869" y="2085"/>
                  </a:cubicBezTo>
                  <a:cubicBezTo>
                    <a:pt x="1708" y="2693"/>
                    <a:pt x="1278" y="3237"/>
                    <a:pt x="665" y="3237"/>
                  </a:cubicBezTo>
                  <a:cubicBezTo>
                    <a:pt x="541" y="3237"/>
                    <a:pt x="409" y="3215"/>
                    <a:pt x="271" y="3166"/>
                  </a:cubicBezTo>
                  <a:cubicBezTo>
                    <a:pt x="249" y="3158"/>
                    <a:pt x="229" y="3155"/>
                    <a:pt x="210" y="3155"/>
                  </a:cubicBezTo>
                  <a:cubicBezTo>
                    <a:pt x="44" y="3155"/>
                    <a:pt x="0" y="3425"/>
                    <a:pt x="180" y="3499"/>
                  </a:cubicBezTo>
                  <a:cubicBezTo>
                    <a:pt x="349" y="3568"/>
                    <a:pt x="514" y="3600"/>
                    <a:pt x="673" y="3600"/>
                  </a:cubicBezTo>
                  <a:cubicBezTo>
                    <a:pt x="1649" y="3600"/>
                    <a:pt x="2392" y="2411"/>
                    <a:pt x="2243" y="1451"/>
                  </a:cubicBezTo>
                  <a:cubicBezTo>
                    <a:pt x="2182" y="1055"/>
                    <a:pt x="1922" y="743"/>
                    <a:pt x="1512" y="743"/>
                  </a:cubicBezTo>
                  <a:cubicBezTo>
                    <a:pt x="1492" y="743"/>
                    <a:pt x="1471" y="744"/>
                    <a:pt x="1450" y="746"/>
                  </a:cubicBezTo>
                  <a:cubicBezTo>
                    <a:pt x="1362" y="752"/>
                    <a:pt x="1282" y="770"/>
                    <a:pt x="1208" y="798"/>
                  </a:cubicBezTo>
                  <a:lnTo>
                    <a:pt x="1208" y="798"/>
                  </a:lnTo>
                  <a:cubicBezTo>
                    <a:pt x="1387" y="564"/>
                    <a:pt x="1606" y="358"/>
                    <a:pt x="1862" y="182"/>
                  </a:cubicBezTo>
                  <a:cubicBezTo>
                    <a:pt x="1947" y="123"/>
                    <a:pt x="1897" y="1"/>
                    <a:pt x="1814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6941125" y="718525"/>
              <a:ext cx="108700" cy="204625"/>
            </a:xfrm>
            <a:custGeom>
              <a:avLst/>
              <a:gdLst/>
              <a:ahLst/>
              <a:cxnLst/>
              <a:rect l="l" t="t" r="r" b="b"/>
              <a:pathLst>
                <a:path w="4348" h="8185" extrusionOk="0">
                  <a:moveTo>
                    <a:pt x="4111" y="1"/>
                  </a:moveTo>
                  <a:cubicBezTo>
                    <a:pt x="4075" y="1"/>
                    <a:pt x="4037" y="14"/>
                    <a:pt x="4002" y="45"/>
                  </a:cubicBezTo>
                  <a:cubicBezTo>
                    <a:pt x="1756" y="2052"/>
                    <a:pt x="164" y="5072"/>
                    <a:pt x="3" y="8103"/>
                  </a:cubicBezTo>
                  <a:cubicBezTo>
                    <a:pt x="0" y="8155"/>
                    <a:pt x="46" y="8184"/>
                    <a:pt x="89" y="8184"/>
                  </a:cubicBezTo>
                  <a:cubicBezTo>
                    <a:pt x="124" y="8184"/>
                    <a:pt x="157" y="8166"/>
                    <a:pt x="165" y="8126"/>
                  </a:cubicBezTo>
                  <a:cubicBezTo>
                    <a:pt x="778" y="5006"/>
                    <a:pt x="1953" y="2531"/>
                    <a:pt x="4232" y="275"/>
                  </a:cubicBezTo>
                  <a:cubicBezTo>
                    <a:pt x="4347" y="159"/>
                    <a:pt x="4239" y="1"/>
                    <a:pt x="4111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6574900" y="963275"/>
              <a:ext cx="371500" cy="188250"/>
            </a:xfrm>
            <a:custGeom>
              <a:avLst/>
              <a:gdLst/>
              <a:ahLst/>
              <a:cxnLst/>
              <a:rect l="l" t="t" r="r" b="b"/>
              <a:pathLst>
                <a:path w="14860" h="7530" extrusionOk="0">
                  <a:moveTo>
                    <a:pt x="12652" y="0"/>
                  </a:moveTo>
                  <a:cubicBezTo>
                    <a:pt x="7895" y="0"/>
                    <a:pt x="2959" y="4055"/>
                    <a:pt x="89" y="7296"/>
                  </a:cubicBezTo>
                  <a:cubicBezTo>
                    <a:pt x="1" y="7396"/>
                    <a:pt x="89" y="7530"/>
                    <a:pt x="189" y="7530"/>
                  </a:cubicBezTo>
                  <a:cubicBezTo>
                    <a:pt x="220" y="7530"/>
                    <a:pt x="252" y="7517"/>
                    <a:pt x="280" y="7487"/>
                  </a:cubicBezTo>
                  <a:cubicBezTo>
                    <a:pt x="3265" y="4227"/>
                    <a:pt x="8164" y="463"/>
                    <a:pt x="12921" y="463"/>
                  </a:cubicBezTo>
                  <a:cubicBezTo>
                    <a:pt x="13463" y="463"/>
                    <a:pt x="14003" y="512"/>
                    <a:pt x="14538" y="616"/>
                  </a:cubicBezTo>
                  <a:cubicBezTo>
                    <a:pt x="14553" y="618"/>
                    <a:pt x="14566" y="620"/>
                    <a:pt x="14580" y="620"/>
                  </a:cubicBezTo>
                  <a:cubicBezTo>
                    <a:pt x="14784" y="620"/>
                    <a:pt x="14860" y="314"/>
                    <a:pt x="14638" y="253"/>
                  </a:cubicBezTo>
                  <a:cubicBezTo>
                    <a:pt x="13984" y="80"/>
                    <a:pt x="13320" y="0"/>
                    <a:pt x="12652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6"/>
            <p:cNvSpPr/>
            <p:nvPr/>
          </p:nvSpPr>
          <p:spPr>
            <a:xfrm>
              <a:off x="6258400" y="1476600"/>
              <a:ext cx="774450" cy="538525"/>
            </a:xfrm>
            <a:custGeom>
              <a:avLst/>
              <a:gdLst/>
              <a:ahLst/>
              <a:cxnLst/>
              <a:rect l="l" t="t" r="r" b="b"/>
              <a:pathLst>
                <a:path w="30978" h="21541" extrusionOk="0">
                  <a:moveTo>
                    <a:pt x="2078" y="0"/>
                  </a:moveTo>
                  <a:lnTo>
                    <a:pt x="1" y="6542"/>
                  </a:lnTo>
                  <a:cubicBezTo>
                    <a:pt x="1" y="6542"/>
                    <a:pt x="5056" y="9365"/>
                    <a:pt x="8257" y="9365"/>
                  </a:cubicBezTo>
                  <a:cubicBezTo>
                    <a:pt x="8358" y="9365"/>
                    <a:pt x="8457" y="9362"/>
                    <a:pt x="8554" y="9356"/>
                  </a:cubicBezTo>
                  <a:cubicBezTo>
                    <a:pt x="8554" y="9356"/>
                    <a:pt x="10959" y="18946"/>
                    <a:pt x="12084" y="20957"/>
                  </a:cubicBezTo>
                  <a:cubicBezTo>
                    <a:pt x="12313" y="21368"/>
                    <a:pt x="12828" y="21541"/>
                    <a:pt x="13530" y="21541"/>
                  </a:cubicBezTo>
                  <a:cubicBezTo>
                    <a:pt x="17211" y="21541"/>
                    <a:pt x="26055" y="16803"/>
                    <a:pt x="26055" y="16803"/>
                  </a:cubicBezTo>
                  <a:lnTo>
                    <a:pt x="24225" y="10691"/>
                  </a:lnTo>
                  <a:lnTo>
                    <a:pt x="28320" y="13405"/>
                  </a:lnTo>
                  <a:lnTo>
                    <a:pt x="30977" y="8354"/>
                  </a:lnTo>
                  <a:lnTo>
                    <a:pt x="23022" y="3332"/>
                  </a:lnTo>
                  <a:cubicBezTo>
                    <a:pt x="23022" y="3332"/>
                    <a:pt x="17348" y="1997"/>
                    <a:pt x="9616" y="1350"/>
                  </a:cubicBezTo>
                  <a:cubicBezTo>
                    <a:pt x="6375" y="1080"/>
                    <a:pt x="2078" y="0"/>
                    <a:pt x="207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6"/>
            <p:cNvSpPr/>
            <p:nvPr/>
          </p:nvSpPr>
          <p:spPr>
            <a:xfrm>
              <a:off x="6461350" y="1896675"/>
              <a:ext cx="750475" cy="470075"/>
            </a:xfrm>
            <a:custGeom>
              <a:avLst/>
              <a:gdLst/>
              <a:ahLst/>
              <a:cxnLst/>
              <a:rect l="l" t="t" r="r" b="b"/>
              <a:pathLst>
                <a:path w="30019" h="18803" extrusionOk="0">
                  <a:moveTo>
                    <a:pt x="17937" y="0"/>
                  </a:moveTo>
                  <a:lnTo>
                    <a:pt x="3966" y="4153"/>
                  </a:lnTo>
                  <a:cubicBezTo>
                    <a:pt x="3966" y="4153"/>
                    <a:pt x="1" y="17557"/>
                    <a:pt x="1511" y="18691"/>
                  </a:cubicBezTo>
                  <a:cubicBezTo>
                    <a:pt x="1613" y="18767"/>
                    <a:pt x="1816" y="18803"/>
                    <a:pt x="2107" y="18803"/>
                  </a:cubicBezTo>
                  <a:cubicBezTo>
                    <a:pt x="6146" y="18803"/>
                    <a:pt x="27100" y="11867"/>
                    <a:pt x="28509" y="8873"/>
                  </a:cubicBezTo>
                  <a:cubicBezTo>
                    <a:pt x="30018" y="5664"/>
                    <a:pt x="17937" y="0"/>
                    <a:pt x="1793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6641500" y="2694525"/>
              <a:ext cx="155325" cy="123250"/>
            </a:xfrm>
            <a:custGeom>
              <a:avLst/>
              <a:gdLst/>
              <a:ahLst/>
              <a:cxnLst/>
              <a:rect l="l" t="t" r="r" b="b"/>
              <a:pathLst>
                <a:path w="6213" h="4930" extrusionOk="0">
                  <a:moveTo>
                    <a:pt x="2556" y="0"/>
                  </a:moveTo>
                  <a:lnTo>
                    <a:pt x="2619" y="2343"/>
                  </a:lnTo>
                  <a:lnTo>
                    <a:pt x="1913" y="2590"/>
                  </a:lnTo>
                  <a:cubicBezTo>
                    <a:pt x="455" y="3490"/>
                    <a:pt x="0" y="4724"/>
                    <a:pt x="179" y="4911"/>
                  </a:cubicBezTo>
                  <a:cubicBezTo>
                    <a:pt x="191" y="4924"/>
                    <a:pt x="229" y="4929"/>
                    <a:pt x="289" y="4929"/>
                  </a:cubicBezTo>
                  <a:cubicBezTo>
                    <a:pt x="1093" y="4929"/>
                    <a:pt x="5871" y="3846"/>
                    <a:pt x="5871" y="3846"/>
                  </a:cubicBezTo>
                  <a:lnTo>
                    <a:pt x="6212" y="525"/>
                  </a:lnTo>
                  <a:lnTo>
                    <a:pt x="2556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6"/>
            <p:cNvSpPr/>
            <p:nvPr/>
          </p:nvSpPr>
          <p:spPr>
            <a:xfrm>
              <a:off x="7231175" y="2290525"/>
              <a:ext cx="151500" cy="131225"/>
            </a:xfrm>
            <a:custGeom>
              <a:avLst/>
              <a:gdLst/>
              <a:ahLst/>
              <a:cxnLst/>
              <a:rect l="l" t="t" r="r" b="b"/>
              <a:pathLst>
                <a:path w="6060" h="5249" extrusionOk="0">
                  <a:moveTo>
                    <a:pt x="3280" y="0"/>
                  </a:moveTo>
                  <a:lnTo>
                    <a:pt x="1" y="628"/>
                  </a:lnTo>
                  <a:lnTo>
                    <a:pt x="546" y="4280"/>
                  </a:lnTo>
                  <a:lnTo>
                    <a:pt x="2773" y="3548"/>
                  </a:lnTo>
                  <a:lnTo>
                    <a:pt x="3213" y="4152"/>
                  </a:lnTo>
                  <a:cubicBezTo>
                    <a:pt x="4141" y="4978"/>
                    <a:pt x="5087" y="5248"/>
                    <a:pt x="5585" y="5248"/>
                  </a:cubicBezTo>
                  <a:cubicBezTo>
                    <a:pt x="5774" y="5248"/>
                    <a:pt x="5898" y="5210"/>
                    <a:pt x="5933" y="5148"/>
                  </a:cubicBezTo>
                  <a:cubicBezTo>
                    <a:pt x="6059" y="4921"/>
                    <a:pt x="3280" y="0"/>
                    <a:pt x="32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6"/>
            <p:cNvSpPr/>
            <p:nvPr/>
          </p:nvSpPr>
          <p:spPr>
            <a:xfrm>
              <a:off x="7281325" y="2359550"/>
              <a:ext cx="5575" cy="25850"/>
            </a:xfrm>
            <a:custGeom>
              <a:avLst/>
              <a:gdLst/>
              <a:ahLst/>
              <a:cxnLst/>
              <a:rect l="l" t="t" r="r" b="b"/>
              <a:pathLst>
                <a:path w="223" h="1034" extrusionOk="0">
                  <a:moveTo>
                    <a:pt x="102" y="1"/>
                  </a:moveTo>
                  <a:cubicBezTo>
                    <a:pt x="75" y="1"/>
                    <a:pt x="50" y="16"/>
                    <a:pt x="45" y="52"/>
                  </a:cubicBezTo>
                  <a:cubicBezTo>
                    <a:pt x="0" y="362"/>
                    <a:pt x="11" y="678"/>
                    <a:pt x="76" y="984"/>
                  </a:cubicBezTo>
                  <a:cubicBezTo>
                    <a:pt x="84" y="1019"/>
                    <a:pt x="110" y="1034"/>
                    <a:pt x="137" y="1034"/>
                  </a:cubicBezTo>
                  <a:cubicBezTo>
                    <a:pt x="178" y="1034"/>
                    <a:pt x="222" y="999"/>
                    <a:pt x="211" y="946"/>
                  </a:cubicBezTo>
                  <a:cubicBezTo>
                    <a:pt x="149" y="665"/>
                    <a:pt x="139" y="374"/>
                    <a:pt x="181" y="89"/>
                  </a:cubicBezTo>
                  <a:cubicBezTo>
                    <a:pt x="188" y="36"/>
                    <a:pt x="142" y="1"/>
                    <a:pt x="102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6476050" y="1675300"/>
              <a:ext cx="329550" cy="78275"/>
            </a:xfrm>
            <a:custGeom>
              <a:avLst/>
              <a:gdLst/>
              <a:ahLst/>
              <a:cxnLst/>
              <a:rect l="l" t="t" r="r" b="b"/>
              <a:pathLst>
                <a:path w="13182" h="3131" extrusionOk="0">
                  <a:moveTo>
                    <a:pt x="12946" y="1"/>
                  </a:moveTo>
                  <a:cubicBezTo>
                    <a:pt x="12928" y="1"/>
                    <a:pt x="12909" y="4"/>
                    <a:pt x="12888" y="11"/>
                  </a:cubicBezTo>
                  <a:cubicBezTo>
                    <a:pt x="8713" y="1411"/>
                    <a:pt x="4460" y="2249"/>
                    <a:pt x="116" y="2919"/>
                  </a:cubicBezTo>
                  <a:cubicBezTo>
                    <a:pt x="1" y="2938"/>
                    <a:pt x="23" y="3131"/>
                    <a:pt x="135" y="3131"/>
                  </a:cubicBezTo>
                  <a:cubicBezTo>
                    <a:pt x="138" y="3131"/>
                    <a:pt x="141" y="3131"/>
                    <a:pt x="145" y="3130"/>
                  </a:cubicBezTo>
                  <a:lnTo>
                    <a:pt x="145" y="3129"/>
                  </a:lnTo>
                  <a:cubicBezTo>
                    <a:pt x="4517" y="2680"/>
                    <a:pt x="8785" y="1630"/>
                    <a:pt x="12982" y="355"/>
                  </a:cubicBezTo>
                  <a:cubicBezTo>
                    <a:pt x="13181" y="295"/>
                    <a:pt x="13120" y="1"/>
                    <a:pt x="12946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6"/>
            <p:cNvSpPr/>
            <p:nvPr/>
          </p:nvSpPr>
          <p:spPr>
            <a:xfrm>
              <a:off x="6287950" y="1487775"/>
              <a:ext cx="51525" cy="161425"/>
            </a:xfrm>
            <a:custGeom>
              <a:avLst/>
              <a:gdLst/>
              <a:ahLst/>
              <a:cxnLst/>
              <a:rect l="l" t="t" r="r" b="b"/>
              <a:pathLst>
                <a:path w="2061" h="6457" extrusionOk="0">
                  <a:moveTo>
                    <a:pt x="1978" y="1"/>
                  </a:moveTo>
                  <a:cubicBezTo>
                    <a:pt x="1953" y="1"/>
                    <a:pt x="1928" y="12"/>
                    <a:pt x="1916" y="37"/>
                  </a:cubicBezTo>
                  <a:cubicBezTo>
                    <a:pt x="1015" y="1926"/>
                    <a:pt x="563" y="4231"/>
                    <a:pt x="32" y="6252"/>
                  </a:cubicBezTo>
                  <a:cubicBezTo>
                    <a:pt x="0" y="6376"/>
                    <a:pt x="100" y="6457"/>
                    <a:pt x="198" y="6457"/>
                  </a:cubicBezTo>
                  <a:cubicBezTo>
                    <a:pt x="263" y="6457"/>
                    <a:pt x="328" y="6421"/>
                    <a:pt x="353" y="6340"/>
                  </a:cubicBezTo>
                  <a:cubicBezTo>
                    <a:pt x="976" y="4346"/>
                    <a:pt x="1814" y="2153"/>
                    <a:pt x="2056" y="74"/>
                  </a:cubicBezTo>
                  <a:cubicBezTo>
                    <a:pt x="2061" y="29"/>
                    <a:pt x="2018" y="1"/>
                    <a:pt x="1978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6"/>
            <p:cNvSpPr/>
            <p:nvPr/>
          </p:nvSpPr>
          <p:spPr>
            <a:xfrm>
              <a:off x="6324675" y="1491075"/>
              <a:ext cx="61450" cy="185400"/>
            </a:xfrm>
            <a:custGeom>
              <a:avLst/>
              <a:gdLst/>
              <a:ahLst/>
              <a:cxnLst/>
              <a:rect l="l" t="t" r="r" b="b"/>
              <a:pathLst>
                <a:path w="2458" h="7416" extrusionOk="0">
                  <a:moveTo>
                    <a:pt x="2304" y="0"/>
                  </a:moveTo>
                  <a:cubicBezTo>
                    <a:pt x="2253" y="0"/>
                    <a:pt x="2202" y="28"/>
                    <a:pt x="2181" y="91"/>
                  </a:cubicBezTo>
                  <a:cubicBezTo>
                    <a:pt x="1397" y="2443"/>
                    <a:pt x="672" y="4837"/>
                    <a:pt x="31" y="7231"/>
                  </a:cubicBezTo>
                  <a:cubicBezTo>
                    <a:pt x="0" y="7343"/>
                    <a:pt x="89" y="7415"/>
                    <a:pt x="178" y="7415"/>
                  </a:cubicBezTo>
                  <a:cubicBezTo>
                    <a:pt x="237" y="7415"/>
                    <a:pt x="297" y="7383"/>
                    <a:pt x="322" y="7310"/>
                  </a:cubicBezTo>
                  <a:cubicBezTo>
                    <a:pt x="1094" y="4955"/>
                    <a:pt x="1799" y="2556"/>
                    <a:pt x="2432" y="160"/>
                  </a:cubicBezTo>
                  <a:cubicBezTo>
                    <a:pt x="2458" y="62"/>
                    <a:pt x="2381" y="0"/>
                    <a:pt x="2304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6"/>
            <p:cNvSpPr/>
            <p:nvPr/>
          </p:nvSpPr>
          <p:spPr>
            <a:xfrm>
              <a:off x="6389400" y="1504625"/>
              <a:ext cx="50075" cy="187225"/>
            </a:xfrm>
            <a:custGeom>
              <a:avLst/>
              <a:gdLst/>
              <a:ahLst/>
              <a:cxnLst/>
              <a:rect l="l" t="t" r="r" b="b"/>
              <a:pathLst>
                <a:path w="2003" h="7489" extrusionOk="0">
                  <a:moveTo>
                    <a:pt x="1900" y="1"/>
                  </a:moveTo>
                  <a:cubicBezTo>
                    <a:pt x="1867" y="1"/>
                    <a:pt x="1834" y="20"/>
                    <a:pt x="1821" y="63"/>
                  </a:cubicBezTo>
                  <a:lnTo>
                    <a:pt x="1821" y="65"/>
                  </a:lnTo>
                  <a:cubicBezTo>
                    <a:pt x="1106" y="2424"/>
                    <a:pt x="524" y="4864"/>
                    <a:pt x="27" y="7278"/>
                  </a:cubicBezTo>
                  <a:cubicBezTo>
                    <a:pt x="1" y="7405"/>
                    <a:pt x="103" y="7489"/>
                    <a:pt x="202" y="7489"/>
                  </a:cubicBezTo>
                  <a:cubicBezTo>
                    <a:pt x="267" y="7489"/>
                    <a:pt x="330" y="7452"/>
                    <a:pt x="353" y="7367"/>
                  </a:cubicBezTo>
                  <a:cubicBezTo>
                    <a:pt x="994" y="4984"/>
                    <a:pt x="1569" y="2543"/>
                    <a:pt x="1991" y="110"/>
                  </a:cubicBezTo>
                  <a:cubicBezTo>
                    <a:pt x="2002" y="44"/>
                    <a:pt x="1950" y="1"/>
                    <a:pt x="1900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6437225" y="1512500"/>
              <a:ext cx="56250" cy="200700"/>
            </a:xfrm>
            <a:custGeom>
              <a:avLst/>
              <a:gdLst/>
              <a:ahLst/>
              <a:cxnLst/>
              <a:rect l="l" t="t" r="r" b="b"/>
              <a:pathLst>
                <a:path w="2250" h="8028" extrusionOk="0">
                  <a:moveTo>
                    <a:pt x="2054" y="0"/>
                  </a:moveTo>
                  <a:cubicBezTo>
                    <a:pt x="1993" y="0"/>
                    <a:pt x="1936" y="35"/>
                    <a:pt x="1921" y="117"/>
                  </a:cubicBezTo>
                  <a:cubicBezTo>
                    <a:pt x="1465" y="2755"/>
                    <a:pt x="806" y="5311"/>
                    <a:pt x="29" y="7871"/>
                  </a:cubicBezTo>
                  <a:cubicBezTo>
                    <a:pt x="1" y="7967"/>
                    <a:pt x="76" y="8027"/>
                    <a:pt x="152" y="8027"/>
                  </a:cubicBezTo>
                  <a:cubicBezTo>
                    <a:pt x="204" y="8027"/>
                    <a:pt x="255" y="8000"/>
                    <a:pt x="277" y="7938"/>
                  </a:cubicBezTo>
                  <a:lnTo>
                    <a:pt x="277" y="7939"/>
                  </a:lnTo>
                  <a:cubicBezTo>
                    <a:pt x="1165" y="5430"/>
                    <a:pt x="1787" y="2825"/>
                    <a:pt x="2230" y="202"/>
                  </a:cubicBezTo>
                  <a:cubicBezTo>
                    <a:pt x="2250" y="81"/>
                    <a:pt x="2147" y="0"/>
                    <a:pt x="2054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6"/>
            <p:cNvSpPr/>
            <p:nvPr/>
          </p:nvSpPr>
          <p:spPr>
            <a:xfrm>
              <a:off x="6508525" y="1625850"/>
              <a:ext cx="289300" cy="58975"/>
            </a:xfrm>
            <a:custGeom>
              <a:avLst/>
              <a:gdLst/>
              <a:ahLst/>
              <a:cxnLst/>
              <a:rect l="l" t="t" r="r" b="b"/>
              <a:pathLst>
                <a:path w="11572" h="2359" extrusionOk="0">
                  <a:moveTo>
                    <a:pt x="11318" y="1"/>
                  </a:moveTo>
                  <a:cubicBezTo>
                    <a:pt x="11307" y="1"/>
                    <a:pt x="11295" y="2"/>
                    <a:pt x="11282" y="4"/>
                  </a:cubicBezTo>
                  <a:cubicBezTo>
                    <a:pt x="7562" y="714"/>
                    <a:pt x="3826" y="1383"/>
                    <a:pt x="121" y="2165"/>
                  </a:cubicBezTo>
                  <a:cubicBezTo>
                    <a:pt x="1" y="2190"/>
                    <a:pt x="44" y="2359"/>
                    <a:pt x="155" y="2359"/>
                  </a:cubicBezTo>
                  <a:cubicBezTo>
                    <a:pt x="161" y="2359"/>
                    <a:pt x="168" y="2358"/>
                    <a:pt x="174" y="2357"/>
                  </a:cubicBezTo>
                  <a:cubicBezTo>
                    <a:pt x="3914" y="1743"/>
                    <a:pt x="7644" y="1015"/>
                    <a:pt x="11372" y="328"/>
                  </a:cubicBezTo>
                  <a:cubicBezTo>
                    <a:pt x="11571" y="291"/>
                    <a:pt x="11503" y="1"/>
                    <a:pt x="11318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6"/>
            <p:cNvSpPr/>
            <p:nvPr/>
          </p:nvSpPr>
          <p:spPr>
            <a:xfrm>
              <a:off x="6472025" y="1523475"/>
              <a:ext cx="79025" cy="198775"/>
            </a:xfrm>
            <a:custGeom>
              <a:avLst/>
              <a:gdLst/>
              <a:ahLst/>
              <a:cxnLst/>
              <a:rect l="l" t="t" r="r" b="b"/>
              <a:pathLst>
                <a:path w="3161" h="7951" extrusionOk="0">
                  <a:moveTo>
                    <a:pt x="2967" y="1"/>
                  </a:moveTo>
                  <a:cubicBezTo>
                    <a:pt x="2868" y="1"/>
                    <a:pt x="2764" y="66"/>
                    <a:pt x="2754" y="194"/>
                  </a:cubicBezTo>
                  <a:cubicBezTo>
                    <a:pt x="2532" y="3005"/>
                    <a:pt x="1673" y="5395"/>
                    <a:pt x="73" y="7715"/>
                  </a:cubicBezTo>
                  <a:cubicBezTo>
                    <a:pt x="1" y="7821"/>
                    <a:pt x="111" y="7950"/>
                    <a:pt x="217" y="7950"/>
                  </a:cubicBezTo>
                  <a:cubicBezTo>
                    <a:pt x="253" y="7950"/>
                    <a:pt x="288" y="7936"/>
                    <a:pt x="315" y="7902"/>
                  </a:cubicBezTo>
                  <a:cubicBezTo>
                    <a:pt x="2030" y="5704"/>
                    <a:pt x="3036" y="2981"/>
                    <a:pt x="3155" y="194"/>
                  </a:cubicBezTo>
                  <a:cubicBezTo>
                    <a:pt x="3161" y="65"/>
                    <a:pt x="3066" y="1"/>
                    <a:pt x="2967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6"/>
            <p:cNvSpPr/>
            <p:nvPr/>
          </p:nvSpPr>
          <p:spPr>
            <a:xfrm>
              <a:off x="6619975" y="1987050"/>
              <a:ext cx="21600" cy="257075"/>
            </a:xfrm>
            <a:custGeom>
              <a:avLst/>
              <a:gdLst/>
              <a:ahLst/>
              <a:cxnLst/>
              <a:rect l="l" t="t" r="r" b="b"/>
              <a:pathLst>
                <a:path w="864" h="10283" extrusionOk="0">
                  <a:moveTo>
                    <a:pt x="724" y="1"/>
                  </a:moveTo>
                  <a:cubicBezTo>
                    <a:pt x="652" y="1"/>
                    <a:pt x="577" y="48"/>
                    <a:pt x="570" y="141"/>
                  </a:cubicBezTo>
                  <a:lnTo>
                    <a:pt x="569" y="141"/>
                  </a:lnTo>
                  <a:cubicBezTo>
                    <a:pt x="323" y="3456"/>
                    <a:pt x="1" y="6841"/>
                    <a:pt x="39" y="10165"/>
                  </a:cubicBezTo>
                  <a:cubicBezTo>
                    <a:pt x="40" y="10244"/>
                    <a:pt x="95" y="10283"/>
                    <a:pt x="152" y="10283"/>
                  </a:cubicBezTo>
                  <a:cubicBezTo>
                    <a:pt x="211" y="10283"/>
                    <a:pt x="273" y="10242"/>
                    <a:pt x="282" y="10165"/>
                  </a:cubicBezTo>
                  <a:cubicBezTo>
                    <a:pt x="687" y="6864"/>
                    <a:pt x="740" y="3464"/>
                    <a:pt x="861" y="141"/>
                  </a:cubicBezTo>
                  <a:cubicBezTo>
                    <a:pt x="864" y="47"/>
                    <a:pt x="796" y="1"/>
                    <a:pt x="724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6704600" y="1961250"/>
              <a:ext cx="80675" cy="211675"/>
            </a:xfrm>
            <a:custGeom>
              <a:avLst/>
              <a:gdLst/>
              <a:ahLst/>
              <a:cxnLst/>
              <a:rect l="l" t="t" r="r" b="b"/>
              <a:pathLst>
                <a:path w="3227" h="8467" extrusionOk="0">
                  <a:moveTo>
                    <a:pt x="167" y="1"/>
                  </a:moveTo>
                  <a:cubicBezTo>
                    <a:pt x="82" y="1"/>
                    <a:pt x="0" y="67"/>
                    <a:pt x="33" y="174"/>
                  </a:cubicBezTo>
                  <a:cubicBezTo>
                    <a:pt x="885" y="2909"/>
                    <a:pt x="1787" y="5714"/>
                    <a:pt x="2885" y="8359"/>
                  </a:cubicBezTo>
                  <a:cubicBezTo>
                    <a:pt x="2915" y="8433"/>
                    <a:pt x="2981" y="8466"/>
                    <a:pt x="3045" y="8466"/>
                  </a:cubicBezTo>
                  <a:cubicBezTo>
                    <a:pt x="3138" y="8466"/>
                    <a:pt x="3226" y="8395"/>
                    <a:pt x="3192" y="8274"/>
                  </a:cubicBezTo>
                  <a:cubicBezTo>
                    <a:pt x="2398" y="5522"/>
                    <a:pt x="1352" y="2766"/>
                    <a:pt x="309" y="98"/>
                  </a:cubicBezTo>
                  <a:cubicBezTo>
                    <a:pt x="283" y="31"/>
                    <a:pt x="224" y="1"/>
                    <a:pt x="167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6715175" y="1965900"/>
              <a:ext cx="134500" cy="166700"/>
            </a:xfrm>
            <a:custGeom>
              <a:avLst/>
              <a:gdLst/>
              <a:ahLst/>
              <a:cxnLst/>
              <a:rect l="l" t="t" r="r" b="b"/>
              <a:pathLst>
                <a:path w="5380" h="6668" extrusionOk="0">
                  <a:moveTo>
                    <a:pt x="149" y="0"/>
                  </a:moveTo>
                  <a:cubicBezTo>
                    <a:pt x="74" y="0"/>
                    <a:pt x="0" y="75"/>
                    <a:pt x="55" y="152"/>
                  </a:cubicBezTo>
                  <a:cubicBezTo>
                    <a:pt x="1644" y="2417"/>
                    <a:pt x="3271" y="4682"/>
                    <a:pt x="5232" y="6645"/>
                  </a:cubicBezTo>
                  <a:cubicBezTo>
                    <a:pt x="5248" y="6661"/>
                    <a:pt x="5266" y="6668"/>
                    <a:pt x="5282" y="6668"/>
                  </a:cubicBezTo>
                  <a:cubicBezTo>
                    <a:pt x="5336" y="6668"/>
                    <a:pt x="5380" y="6596"/>
                    <a:pt x="5337" y="6541"/>
                  </a:cubicBezTo>
                  <a:cubicBezTo>
                    <a:pt x="3626" y="4380"/>
                    <a:pt x="1822" y="2306"/>
                    <a:pt x="237" y="46"/>
                  </a:cubicBezTo>
                  <a:cubicBezTo>
                    <a:pt x="214" y="14"/>
                    <a:pt x="181" y="0"/>
                    <a:pt x="149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6"/>
            <p:cNvSpPr/>
            <p:nvPr/>
          </p:nvSpPr>
          <p:spPr>
            <a:xfrm>
              <a:off x="6828850" y="1912300"/>
              <a:ext cx="190025" cy="154175"/>
            </a:xfrm>
            <a:custGeom>
              <a:avLst/>
              <a:gdLst/>
              <a:ahLst/>
              <a:cxnLst/>
              <a:rect l="l" t="t" r="r" b="b"/>
              <a:pathLst>
                <a:path w="7601" h="6167" extrusionOk="0">
                  <a:moveTo>
                    <a:pt x="190" y="0"/>
                  </a:moveTo>
                  <a:cubicBezTo>
                    <a:pt x="88" y="0"/>
                    <a:pt x="0" y="152"/>
                    <a:pt x="93" y="234"/>
                  </a:cubicBezTo>
                  <a:cubicBezTo>
                    <a:pt x="2414" y="2255"/>
                    <a:pt x="4759" y="4321"/>
                    <a:pt x="7248" y="6135"/>
                  </a:cubicBezTo>
                  <a:cubicBezTo>
                    <a:pt x="7278" y="6157"/>
                    <a:pt x="7309" y="6166"/>
                    <a:pt x="7340" y="6166"/>
                  </a:cubicBezTo>
                  <a:cubicBezTo>
                    <a:pt x="7481" y="6166"/>
                    <a:pt x="7601" y="5959"/>
                    <a:pt x="7473" y="5844"/>
                  </a:cubicBezTo>
                  <a:cubicBezTo>
                    <a:pt x="5198" y="3771"/>
                    <a:pt x="2701" y="1892"/>
                    <a:pt x="256" y="24"/>
                  </a:cubicBezTo>
                  <a:cubicBezTo>
                    <a:pt x="234" y="7"/>
                    <a:pt x="212" y="0"/>
                    <a:pt x="190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6"/>
            <p:cNvSpPr/>
            <p:nvPr/>
          </p:nvSpPr>
          <p:spPr>
            <a:xfrm>
              <a:off x="6643200" y="2730150"/>
              <a:ext cx="48175" cy="32725"/>
            </a:xfrm>
            <a:custGeom>
              <a:avLst/>
              <a:gdLst/>
              <a:ahLst/>
              <a:cxnLst/>
              <a:rect l="l" t="t" r="r" b="b"/>
              <a:pathLst>
                <a:path w="1927" h="1309" extrusionOk="0">
                  <a:moveTo>
                    <a:pt x="603" y="165"/>
                  </a:moveTo>
                  <a:cubicBezTo>
                    <a:pt x="645" y="165"/>
                    <a:pt x="691" y="185"/>
                    <a:pt x="742" y="226"/>
                  </a:cubicBezTo>
                  <a:cubicBezTo>
                    <a:pt x="803" y="253"/>
                    <a:pt x="861" y="283"/>
                    <a:pt x="918" y="316"/>
                  </a:cubicBezTo>
                  <a:cubicBezTo>
                    <a:pt x="1042" y="386"/>
                    <a:pt x="1158" y="468"/>
                    <a:pt x="1267" y="562"/>
                  </a:cubicBezTo>
                  <a:cubicBezTo>
                    <a:pt x="1459" y="730"/>
                    <a:pt x="1619" y="930"/>
                    <a:pt x="1744" y="1154"/>
                  </a:cubicBezTo>
                  <a:lnTo>
                    <a:pt x="1744" y="1154"/>
                  </a:lnTo>
                  <a:cubicBezTo>
                    <a:pt x="1500" y="1108"/>
                    <a:pt x="1263" y="1036"/>
                    <a:pt x="1037" y="937"/>
                  </a:cubicBezTo>
                  <a:cubicBezTo>
                    <a:pt x="903" y="879"/>
                    <a:pt x="775" y="811"/>
                    <a:pt x="651" y="735"/>
                  </a:cubicBezTo>
                  <a:cubicBezTo>
                    <a:pt x="567" y="684"/>
                    <a:pt x="488" y="629"/>
                    <a:pt x="414" y="568"/>
                  </a:cubicBezTo>
                  <a:cubicBezTo>
                    <a:pt x="257" y="475"/>
                    <a:pt x="268" y="387"/>
                    <a:pt x="444" y="305"/>
                  </a:cubicBezTo>
                  <a:cubicBezTo>
                    <a:pt x="487" y="212"/>
                    <a:pt x="540" y="165"/>
                    <a:pt x="603" y="165"/>
                  </a:cubicBezTo>
                  <a:close/>
                  <a:moveTo>
                    <a:pt x="435" y="1"/>
                  </a:moveTo>
                  <a:cubicBezTo>
                    <a:pt x="331" y="1"/>
                    <a:pt x="235" y="34"/>
                    <a:pt x="166" y="126"/>
                  </a:cubicBezTo>
                  <a:cubicBezTo>
                    <a:pt x="1" y="347"/>
                    <a:pt x="224" y="600"/>
                    <a:pt x="397" y="733"/>
                  </a:cubicBezTo>
                  <a:cubicBezTo>
                    <a:pt x="801" y="1046"/>
                    <a:pt x="1320" y="1227"/>
                    <a:pt x="1820" y="1307"/>
                  </a:cubicBezTo>
                  <a:cubicBezTo>
                    <a:pt x="1824" y="1308"/>
                    <a:pt x="1829" y="1308"/>
                    <a:pt x="1833" y="1308"/>
                  </a:cubicBezTo>
                  <a:cubicBezTo>
                    <a:pt x="1895" y="1308"/>
                    <a:pt x="1926" y="1231"/>
                    <a:pt x="1895" y="1193"/>
                  </a:cubicBezTo>
                  <a:lnTo>
                    <a:pt x="1895" y="1193"/>
                  </a:lnTo>
                  <a:cubicBezTo>
                    <a:pt x="1903" y="1175"/>
                    <a:pt x="1903" y="1154"/>
                    <a:pt x="1891" y="1133"/>
                  </a:cubicBezTo>
                  <a:lnTo>
                    <a:pt x="1888" y="1133"/>
                  </a:lnTo>
                  <a:cubicBezTo>
                    <a:pt x="1678" y="742"/>
                    <a:pt x="1376" y="412"/>
                    <a:pt x="986" y="193"/>
                  </a:cubicBezTo>
                  <a:cubicBezTo>
                    <a:pt x="849" y="116"/>
                    <a:pt x="627" y="1"/>
                    <a:pt x="435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6"/>
            <p:cNvSpPr/>
            <p:nvPr/>
          </p:nvSpPr>
          <p:spPr>
            <a:xfrm>
              <a:off x="6674875" y="2712150"/>
              <a:ext cx="37725" cy="52125"/>
            </a:xfrm>
            <a:custGeom>
              <a:avLst/>
              <a:gdLst/>
              <a:ahLst/>
              <a:cxnLst/>
              <a:rect l="l" t="t" r="r" b="b"/>
              <a:pathLst>
                <a:path w="1509" h="2085" extrusionOk="0">
                  <a:moveTo>
                    <a:pt x="626" y="0"/>
                  </a:moveTo>
                  <a:cubicBezTo>
                    <a:pt x="1" y="0"/>
                    <a:pt x="210" y="1470"/>
                    <a:pt x="287" y="1784"/>
                  </a:cubicBezTo>
                  <a:cubicBezTo>
                    <a:pt x="296" y="1818"/>
                    <a:pt x="322" y="1833"/>
                    <a:pt x="349" y="1833"/>
                  </a:cubicBezTo>
                  <a:cubicBezTo>
                    <a:pt x="390" y="1833"/>
                    <a:pt x="434" y="1799"/>
                    <a:pt x="422" y="1747"/>
                  </a:cubicBezTo>
                  <a:cubicBezTo>
                    <a:pt x="358" y="1484"/>
                    <a:pt x="319" y="1217"/>
                    <a:pt x="325" y="948"/>
                  </a:cubicBezTo>
                  <a:cubicBezTo>
                    <a:pt x="329" y="801"/>
                    <a:pt x="337" y="651"/>
                    <a:pt x="371" y="511"/>
                  </a:cubicBezTo>
                  <a:cubicBezTo>
                    <a:pt x="378" y="467"/>
                    <a:pt x="390" y="426"/>
                    <a:pt x="410" y="387"/>
                  </a:cubicBezTo>
                  <a:cubicBezTo>
                    <a:pt x="433" y="290"/>
                    <a:pt x="477" y="242"/>
                    <a:pt x="540" y="242"/>
                  </a:cubicBezTo>
                  <a:cubicBezTo>
                    <a:pt x="631" y="242"/>
                    <a:pt x="764" y="344"/>
                    <a:pt x="938" y="548"/>
                  </a:cubicBezTo>
                  <a:cubicBezTo>
                    <a:pt x="997" y="734"/>
                    <a:pt x="888" y="1049"/>
                    <a:pt x="838" y="1234"/>
                  </a:cubicBezTo>
                  <a:cubicBezTo>
                    <a:pt x="763" y="1496"/>
                    <a:pt x="654" y="1747"/>
                    <a:pt x="513" y="1979"/>
                  </a:cubicBezTo>
                  <a:cubicBezTo>
                    <a:pt x="480" y="2033"/>
                    <a:pt x="529" y="2084"/>
                    <a:pt x="577" y="2084"/>
                  </a:cubicBezTo>
                  <a:cubicBezTo>
                    <a:pt x="598" y="2084"/>
                    <a:pt x="619" y="2075"/>
                    <a:pt x="633" y="2051"/>
                  </a:cubicBezTo>
                  <a:lnTo>
                    <a:pt x="633" y="2050"/>
                  </a:lnTo>
                  <a:cubicBezTo>
                    <a:pt x="857" y="1671"/>
                    <a:pt x="1509" y="205"/>
                    <a:pt x="744" y="16"/>
                  </a:cubicBezTo>
                  <a:cubicBezTo>
                    <a:pt x="701" y="5"/>
                    <a:pt x="662" y="0"/>
                    <a:pt x="626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6572175" y="2824950"/>
              <a:ext cx="759600" cy="51450"/>
            </a:xfrm>
            <a:custGeom>
              <a:avLst/>
              <a:gdLst/>
              <a:ahLst/>
              <a:cxnLst/>
              <a:rect l="l" t="t" r="r" b="b"/>
              <a:pathLst>
                <a:path w="30384" h="2058" extrusionOk="0">
                  <a:moveTo>
                    <a:pt x="1" y="1"/>
                  </a:moveTo>
                  <a:lnTo>
                    <a:pt x="1" y="2057"/>
                  </a:lnTo>
                  <a:lnTo>
                    <a:pt x="30384" y="2057"/>
                  </a:lnTo>
                  <a:lnTo>
                    <a:pt x="30384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6"/>
            <p:cNvSpPr/>
            <p:nvPr/>
          </p:nvSpPr>
          <p:spPr>
            <a:xfrm>
              <a:off x="6548700" y="2832525"/>
              <a:ext cx="77200" cy="467200"/>
            </a:xfrm>
            <a:custGeom>
              <a:avLst/>
              <a:gdLst/>
              <a:ahLst/>
              <a:cxnLst/>
              <a:rect l="l" t="t" r="r" b="b"/>
              <a:pathLst>
                <a:path w="3088" h="18688" extrusionOk="0">
                  <a:moveTo>
                    <a:pt x="1752" y="0"/>
                  </a:moveTo>
                  <a:cubicBezTo>
                    <a:pt x="1502" y="0"/>
                    <a:pt x="1259" y="137"/>
                    <a:pt x="1205" y="426"/>
                  </a:cubicBezTo>
                  <a:lnTo>
                    <a:pt x="1207" y="426"/>
                  </a:lnTo>
                  <a:cubicBezTo>
                    <a:pt x="704" y="3129"/>
                    <a:pt x="795" y="5947"/>
                    <a:pt x="628" y="8690"/>
                  </a:cubicBezTo>
                  <a:cubicBezTo>
                    <a:pt x="443" y="11744"/>
                    <a:pt x="0" y="14880"/>
                    <a:pt x="178" y="17935"/>
                  </a:cubicBezTo>
                  <a:cubicBezTo>
                    <a:pt x="204" y="18396"/>
                    <a:pt x="632" y="18687"/>
                    <a:pt x="1026" y="18687"/>
                  </a:cubicBezTo>
                  <a:cubicBezTo>
                    <a:pt x="1324" y="18687"/>
                    <a:pt x="1603" y="18522"/>
                    <a:pt x="1675" y="18138"/>
                  </a:cubicBezTo>
                  <a:cubicBezTo>
                    <a:pt x="2222" y="15236"/>
                    <a:pt x="2363" y="12204"/>
                    <a:pt x="2588" y="9261"/>
                  </a:cubicBezTo>
                  <a:cubicBezTo>
                    <a:pt x="2811" y="6353"/>
                    <a:pt x="3087" y="3274"/>
                    <a:pt x="2354" y="426"/>
                  </a:cubicBezTo>
                  <a:cubicBezTo>
                    <a:pt x="2282" y="149"/>
                    <a:pt x="2013" y="0"/>
                    <a:pt x="175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7289025" y="2830725"/>
              <a:ext cx="61100" cy="468975"/>
            </a:xfrm>
            <a:custGeom>
              <a:avLst/>
              <a:gdLst/>
              <a:ahLst/>
              <a:cxnLst/>
              <a:rect l="l" t="t" r="r" b="b"/>
              <a:pathLst>
                <a:path w="2444" h="18759" extrusionOk="0">
                  <a:moveTo>
                    <a:pt x="1083" y="1"/>
                  </a:moveTo>
                  <a:cubicBezTo>
                    <a:pt x="834" y="1"/>
                    <a:pt x="594" y="136"/>
                    <a:pt x="542" y="426"/>
                  </a:cubicBezTo>
                  <a:lnTo>
                    <a:pt x="542" y="428"/>
                  </a:lnTo>
                  <a:cubicBezTo>
                    <a:pt x="61" y="3146"/>
                    <a:pt x="280" y="5970"/>
                    <a:pt x="274" y="8724"/>
                  </a:cubicBezTo>
                  <a:cubicBezTo>
                    <a:pt x="268" y="11802"/>
                    <a:pt x="1" y="14940"/>
                    <a:pt x="201" y="18007"/>
                  </a:cubicBezTo>
                  <a:cubicBezTo>
                    <a:pt x="231" y="18465"/>
                    <a:pt x="662" y="18759"/>
                    <a:pt x="1057" y="18759"/>
                  </a:cubicBezTo>
                  <a:cubicBezTo>
                    <a:pt x="1354" y="18759"/>
                    <a:pt x="1630" y="18593"/>
                    <a:pt x="1699" y="18208"/>
                  </a:cubicBezTo>
                  <a:cubicBezTo>
                    <a:pt x="2224" y="15299"/>
                    <a:pt x="2217" y="12250"/>
                    <a:pt x="2269" y="9297"/>
                  </a:cubicBezTo>
                  <a:cubicBezTo>
                    <a:pt x="2320" y="6373"/>
                    <a:pt x="2444" y="3270"/>
                    <a:pt x="1690" y="426"/>
                  </a:cubicBezTo>
                  <a:cubicBezTo>
                    <a:pt x="1618" y="151"/>
                    <a:pt x="1345" y="1"/>
                    <a:pt x="108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6572325" y="3012125"/>
              <a:ext cx="776525" cy="59775"/>
            </a:xfrm>
            <a:custGeom>
              <a:avLst/>
              <a:gdLst/>
              <a:ahLst/>
              <a:cxnLst/>
              <a:rect l="l" t="t" r="r" b="b"/>
              <a:pathLst>
                <a:path w="31061" h="2391" extrusionOk="0">
                  <a:moveTo>
                    <a:pt x="24246" y="1"/>
                  </a:moveTo>
                  <a:cubicBezTo>
                    <a:pt x="21288" y="1"/>
                    <a:pt x="18302" y="173"/>
                    <a:pt x="15412" y="177"/>
                  </a:cubicBezTo>
                  <a:cubicBezTo>
                    <a:pt x="15378" y="177"/>
                    <a:pt x="15343" y="177"/>
                    <a:pt x="15308" y="177"/>
                  </a:cubicBezTo>
                  <a:cubicBezTo>
                    <a:pt x="12736" y="177"/>
                    <a:pt x="10053" y="32"/>
                    <a:pt x="7391" y="32"/>
                  </a:cubicBezTo>
                  <a:cubicBezTo>
                    <a:pt x="5103" y="32"/>
                    <a:pt x="2830" y="139"/>
                    <a:pt x="654" y="538"/>
                  </a:cubicBezTo>
                  <a:cubicBezTo>
                    <a:pt x="1" y="657"/>
                    <a:pt x="1" y="1734"/>
                    <a:pt x="654" y="1855"/>
                  </a:cubicBezTo>
                  <a:cubicBezTo>
                    <a:pt x="2833" y="2254"/>
                    <a:pt x="5105" y="2361"/>
                    <a:pt x="7391" y="2361"/>
                  </a:cubicBezTo>
                  <a:cubicBezTo>
                    <a:pt x="10052" y="2361"/>
                    <a:pt x="12732" y="2215"/>
                    <a:pt x="15308" y="2215"/>
                  </a:cubicBezTo>
                  <a:cubicBezTo>
                    <a:pt x="15343" y="2215"/>
                    <a:pt x="15378" y="2216"/>
                    <a:pt x="15412" y="2216"/>
                  </a:cubicBezTo>
                  <a:cubicBezTo>
                    <a:pt x="18297" y="2219"/>
                    <a:pt x="21284" y="2391"/>
                    <a:pt x="24243" y="2391"/>
                  </a:cubicBezTo>
                  <a:cubicBezTo>
                    <a:pt x="26263" y="2391"/>
                    <a:pt x="28270" y="2311"/>
                    <a:pt x="30223" y="2043"/>
                  </a:cubicBezTo>
                  <a:cubicBezTo>
                    <a:pt x="31061" y="1928"/>
                    <a:pt x="31061" y="463"/>
                    <a:pt x="30223" y="349"/>
                  </a:cubicBezTo>
                  <a:cubicBezTo>
                    <a:pt x="28269" y="81"/>
                    <a:pt x="26264" y="1"/>
                    <a:pt x="2424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6"/>
            <p:cNvSpPr/>
            <p:nvPr/>
          </p:nvSpPr>
          <p:spPr>
            <a:xfrm>
              <a:off x="6786875" y="2177200"/>
              <a:ext cx="405750" cy="281450"/>
            </a:xfrm>
            <a:custGeom>
              <a:avLst/>
              <a:gdLst/>
              <a:ahLst/>
              <a:cxnLst/>
              <a:rect l="l" t="t" r="r" b="b"/>
              <a:pathLst>
                <a:path w="16230" h="11258" extrusionOk="0">
                  <a:moveTo>
                    <a:pt x="5757" y="0"/>
                  </a:moveTo>
                  <a:lnTo>
                    <a:pt x="1" y="1986"/>
                  </a:lnTo>
                  <a:cubicBezTo>
                    <a:pt x="1" y="1986"/>
                    <a:pt x="2656" y="10403"/>
                    <a:pt x="4822" y="11172"/>
                  </a:cubicBezTo>
                  <a:cubicBezTo>
                    <a:pt x="4987" y="11231"/>
                    <a:pt x="5195" y="11258"/>
                    <a:pt x="5436" y="11258"/>
                  </a:cubicBezTo>
                  <a:cubicBezTo>
                    <a:pt x="8348" y="11258"/>
                    <a:pt x="16229" y="7304"/>
                    <a:pt x="16229" y="7304"/>
                  </a:cubicBezTo>
                  <a:lnTo>
                    <a:pt x="15045" y="4344"/>
                  </a:lnTo>
                  <a:cubicBezTo>
                    <a:pt x="15045" y="4344"/>
                    <a:pt x="10471" y="5493"/>
                    <a:pt x="8517" y="5493"/>
                  </a:cubicBezTo>
                  <a:cubicBezTo>
                    <a:pt x="8089" y="5493"/>
                    <a:pt x="7787" y="5437"/>
                    <a:pt x="7686" y="5303"/>
                  </a:cubicBezTo>
                  <a:cubicBezTo>
                    <a:pt x="7143" y="4575"/>
                    <a:pt x="5757" y="0"/>
                    <a:pt x="5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6"/>
            <p:cNvSpPr/>
            <p:nvPr/>
          </p:nvSpPr>
          <p:spPr>
            <a:xfrm>
              <a:off x="5814950" y="1003600"/>
              <a:ext cx="128500" cy="288475"/>
            </a:xfrm>
            <a:custGeom>
              <a:avLst/>
              <a:gdLst/>
              <a:ahLst/>
              <a:cxnLst/>
              <a:rect l="l" t="t" r="r" b="b"/>
              <a:pathLst>
                <a:path w="5140" h="11539" extrusionOk="0">
                  <a:moveTo>
                    <a:pt x="1403" y="0"/>
                  </a:moveTo>
                  <a:lnTo>
                    <a:pt x="1" y="367"/>
                  </a:lnTo>
                  <a:cubicBezTo>
                    <a:pt x="1" y="367"/>
                    <a:pt x="3584" y="11538"/>
                    <a:pt x="4392" y="11538"/>
                  </a:cubicBezTo>
                  <a:cubicBezTo>
                    <a:pt x="4396" y="11538"/>
                    <a:pt x="4399" y="11538"/>
                    <a:pt x="4403" y="11538"/>
                  </a:cubicBezTo>
                  <a:cubicBezTo>
                    <a:pt x="5140" y="11444"/>
                    <a:pt x="1875" y="1438"/>
                    <a:pt x="1449" y="138"/>
                  </a:cubicBezTo>
                  <a:cubicBezTo>
                    <a:pt x="1419" y="48"/>
                    <a:pt x="1403" y="0"/>
                    <a:pt x="1403" y="0"/>
                  </a:cubicBezTo>
                  <a:close/>
                </a:path>
              </a:pathLst>
            </a:custGeom>
            <a:solidFill>
              <a:srgbClr val="605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6"/>
            <p:cNvSpPr/>
            <p:nvPr/>
          </p:nvSpPr>
          <p:spPr>
            <a:xfrm>
              <a:off x="5813625" y="999750"/>
              <a:ext cx="43050" cy="36425"/>
            </a:xfrm>
            <a:custGeom>
              <a:avLst/>
              <a:gdLst/>
              <a:ahLst/>
              <a:cxnLst/>
              <a:rect l="l" t="t" r="r" b="b"/>
              <a:pathLst>
                <a:path w="1722" h="1457" extrusionOk="0">
                  <a:moveTo>
                    <a:pt x="1424" y="1"/>
                  </a:moveTo>
                  <a:lnTo>
                    <a:pt x="0" y="436"/>
                  </a:lnTo>
                  <a:lnTo>
                    <a:pt x="358" y="1456"/>
                  </a:lnTo>
                  <a:lnTo>
                    <a:pt x="1721" y="966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rgbClr val="B5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6"/>
            <p:cNvSpPr/>
            <p:nvPr/>
          </p:nvSpPr>
          <p:spPr>
            <a:xfrm>
              <a:off x="5762700" y="854675"/>
              <a:ext cx="104625" cy="158275"/>
            </a:xfrm>
            <a:custGeom>
              <a:avLst/>
              <a:gdLst/>
              <a:ahLst/>
              <a:cxnLst/>
              <a:rect l="l" t="t" r="r" b="b"/>
              <a:pathLst>
                <a:path w="4185" h="6331" extrusionOk="0">
                  <a:moveTo>
                    <a:pt x="1487" y="0"/>
                  </a:moveTo>
                  <a:cubicBezTo>
                    <a:pt x="585" y="887"/>
                    <a:pt x="0" y="2150"/>
                    <a:pt x="123" y="3409"/>
                  </a:cubicBezTo>
                  <a:cubicBezTo>
                    <a:pt x="243" y="4669"/>
                    <a:pt x="852" y="6071"/>
                    <a:pt x="2091" y="6326"/>
                  </a:cubicBezTo>
                  <a:cubicBezTo>
                    <a:pt x="2127" y="6329"/>
                    <a:pt x="2164" y="6330"/>
                    <a:pt x="2201" y="6330"/>
                  </a:cubicBezTo>
                  <a:cubicBezTo>
                    <a:pt x="2970" y="6330"/>
                    <a:pt x="3837" y="5676"/>
                    <a:pt x="4027" y="4939"/>
                  </a:cubicBezTo>
                  <a:cubicBezTo>
                    <a:pt x="4185" y="4322"/>
                    <a:pt x="3983" y="3659"/>
                    <a:pt x="3649" y="3117"/>
                  </a:cubicBezTo>
                  <a:cubicBezTo>
                    <a:pt x="3315" y="2572"/>
                    <a:pt x="2856" y="2119"/>
                    <a:pt x="2440" y="1637"/>
                  </a:cubicBezTo>
                  <a:cubicBezTo>
                    <a:pt x="2022" y="1154"/>
                    <a:pt x="1635" y="620"/>
                    <a:pt x="1487" y="0"/>
                  </a:cubicBezTo>
                  <a:close/>
                </a:path>
              </a:pathLst>
            </a:custGeom>
            <a:solidFill>
              <a:srgbClr val="E2C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6"/>
            <p:cNvSpPr/>
            <p:nvPr/>
          </p:nvSpPr>
          <p:spPr>
            <a:xfrm>
              <a:off x="5765125" y="853350"/>
              <a:ext cx="67275" cy="72075"/>
            </a:xfrm>
            <a:custGeom>
              <a:avLst/>
              <a:gdLst/>
              <a:ahLst/>
              <a:cxnLst/>
              <a:rect l="l" t="t" r="r" b="b"/>
              <a:pathLst>
                <a:path w="2691" h="2883" extrusionOk="0">
                  <a:moveTo>
                    <a:pt x="1438" y="1"/>
                  </a:moveTo>
                  <a:cubicBezTo>
                    <a:pt x="303" y="885"/>
                    <a:pt x="0" y="2721"/>
                    <a:pt x="0" y="2721"/>
                  </a:cubicBezTo>
                  <a:cubicBezTo>
                    <a:pt x="30" y="2846"/>
                    <a:pt x="46" y="2839"/>
                    <a:pt x="170" y="2871"/>
                  </a:cubicBezTo>
                  <a:cubicBezTo>
                    <a:pt x="199" y="2879"/>
                    <a:pt x="229" y="2882"/>
                    <a:pt x="258" y="2882"/>
                  </a:cubicBezTo>
                  <a:cubicBezTo>
                    <a:pt x="357" y="2882"/>
                    <a:pt x="453" y="2842"/>
                    <a:pt x="522" y="2767"/>
                  </a:cubicBezTo>
                  <a:cubicBezTo>
                    <a:pt x="637" y="2642"/>
                    <a:pt x="673" y="2427"/>
                    <a:pt x="837" y="2379"/>
                  </a:cubicBezTo>
                  <a:cubicBezTo>
                    <a:pt x="857" y="2373"/>
                    <a:pt x="878" y="2370"/>
                    <a:pt x="899" y="2370"/>
                  </a:cubicBezTo>
                  <a:cubicBezTo>
                    <a:pt x="1000" y="2370"/>
                    <a:pt x="1101" y="2439"/>
                    <a:pt x="1190" y="2497"/>
                  </a:cubicBezTo>
                  <a:cubicBezTo>
                    <a:pt x="1392" y="2627"/>
                    <a:pt x="1612" y="2722"/>
                    <a:pt x="1846" y="2776"/>
                  </a:cubicBezTo>
                  <a:cubicBezTo>
                    <a:pt x="1935" y="2797"/>
                    <a:pt x="2027" y="2812"/>
                    <a:pt x="2118" y="2812"/>
                  </a:cubicBezTo>
                  <a:cubicBezTo>
                    <a:pt x="2166" y="2812"/>
                    <a:pt x="2215" y="2808"/>
                    <a:pt x="2262" y="2798"/>
                  </a:cubicBezTo>
                  <a:cubicBezTo>
                    <a:pt x="2398" y="2769"/>
                    <a:pt x="2529" y="2688"/>
                    <a:pt x="2592" y="2561"/>
                  </a:cubicBezTo>
                  <a:cubicBezTo>
                    <a:pt x="2690" y="2360"/>
                    <a:pt x="2646" y="2120"/>
                    <a:pt x="2544" y="1919"/>
                  </a:cubicBezTo>
                  <a:cubicBezTo>
                    <a:pt x="2544" y="1919"/>
                    <a:pt x="2112" y="1331"/>
                    <a:pt x="1746" y="806"/>
                  </a:cubicBezTo>
                  <a:cubicBezTo>
                    <a:pt x="1383" y="281"/>
                    <a:pt x="1438" y="1"/>
                    <a:pt x="1438" y="1"/>
                  </a:cubicBezTo>
                  <a:close/>
                </a:path>
              </a:pathLst>
            </a:custGeom>
            <a:solidFill>
              <a:srgbClr val="616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6"/>
            <p:cNvSpPr/>
            <p:nvPr/>
          </p:nvSpPr>
          <p:spPr>
            <a:xfrm>
              <a:off x="5781625" y="927700"/>
              <a:ext cx="22375" cy="25225"/>
            </a:xfrm>
            <a:custGeom>
              <a:avLst/>
              <a:gdLst/>
              <a:ahLst/>
              <a:cxnLst/>
              <a:rect l="l" t="t" r="r" b="b"/>
              <a:pathLst>
                <a:path w="895" h="1009" extrusionOk="0">
                  <a:moveTo>
                    <a:pt x="463" y="0"/>
                  </a:moveTo>
                  <a:cubicBezTo>
                    <a:pt x="364" y="0"/>
                    <a:pt x="266" y="35"/>
                    <a:pt x="196" y="103"/>
                  </a:cubicBezTo>
                  <a:cubicBezTo>
                    <a:pt x="87" y="179"/>
                    <a:pt x="44" y="345"/>
                    <a:pt x="22" y="477"/>
                  </a:cubicBezTo>
                  <a:cubicBezTo>
                    <a:pt x="1" y="609"/>
                    <a:pt x="75" y="749"/>
                    <a:pt x="154" y="858"/>
                  </a:cubicBezTo>
                  <a:cubicBezTo>
                    <a:pt x="205" y="928"/>
                    <a:pt x="278" y="984"/>
                    <a:pt x="362" y="1002"/>
                  </a:cubicBezTo>
                  <a:cubicBezTo>
                    <a:pt x="381" y="1007"/>
                    <a:pt x="400" y="1008"/>
                    <a:pt x="420" y="1008"/>
                  </a:cubicBezTo>
                  <a:cubicBezTo>
                    <a:pt x="519" y="1008"/>
                    <a:pt x="616" y="958"/>
                    <a:pt x="691" y="891"/>
                  </a:cubicBezTo>
                  <a:cubicBezTo>
                    <a:pt x="815" y="782"/>
                    <a:pt x="894" y="621"/>
                    <a:pt x="893" y="455"/>
                  </a:cubicBezTo>
                  <a:cubicBezTo>
                    <a:pt x="890" y="291"/>
                    <a:pt x="800" y="127"/>
                    <a:pt x="655" y="48"/>
                  </a:cubicBezTo>
                  <a:cubicBezTo>
                    <a:pt x="596" y="16"/>
                    <a:pt x="529" y="0"/>
                    <a:pt x="463" y="0"/>
                  </a:cubicBezTo>
                  <a:close/>
                </a:path>
              </a:pathLst>
            </a:custGeom>
            <a:solidFill>
              <a:srgbClr val="616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6"/>
            <p:cNvSpPr/>
            <p:nvPr/>
          </p:nvSpPr>
          <p:spPr>
            <a:xfrm>
              <a:off x="5877225" y="1238825"/>
              <a:ext cx="517875" cy="403500"/>
            </a:xfrm>
            <a:custGeom>
              <a:avLst/>
              <a:gdLst/>
              <a:ahLst/>
              <a:cxnLst/>
              <a:rect l="l" t="t" r="r" b="b"/>
              <a:pathLst>
                <a:path w="20715" h="16140" extrusionOk="0">
                  <a:moveTo>
                    <a:pt x="1873" y="1"/>
                  </a:moveTo>
                  <a:lnTo>
                    <a:pt x="0" y="2291"/>
                  </a:lnTo>
                  <a:cubicBezTo>
                    <a:pt x="0" y="2291"/>
                    <a:pt x="7499" y="14828"/>
                    <a:pt x="19633" y="16140"/>
                  </a:cubicBezTo>
                  <a:lnTo>
                    <a:pt x="20714" y="11536"/>
                  </a:lnTo>
                  <a:cubicBezTo>
                    <a:pt x="20714" y="11536"/>
                    <a:pt x="10190" y="980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6"/>
            <p:cNvSpPr/>
            <p:nvPr/>
          </p:nvSpPr>
          <p:spPr>
            <a:xfrm>
              <a:off x="5792380" y="1110702"/>
              <a:ext cx="134492" cy="188299"/>
            </a:xfrm>
            <a:custGeom>
              <a:avLst/>
              <a:gdLst/>
              <a:ahLst/>
              <a:cxnLst/>
              <a:rect l="l" t="t" r="r" b="b"/>
              <a:pathLst>
                <a:path w="5268" h="7417" extrusionOk="0">
                  <a:moveTo>
                    <a:pt x="2066" y="0"/>
                  </a:moveTo>
                  <a:cubicBezTo>
                    <a:pt x="2043" y="0"/>
                    <a:pt x="2031" y="21"/>
                    <a:pt x="2030" y="65"/>
                  </a:cubicBezTo>
                  <a:cubicBezTo>
                    <a:pt x="2013" y="692"/>
                    <a:pt x="3279" y="2895"/>
                    <a:pt x="3279" y="2895"/>
                  </a:cubicBezTo>
                  <a:cubicBezTo>
                    <a:pt x="3279" y="2895"/>
                    <a:pt x="1021" y="785"/>
                    <a:pt x="824" y="785"/>
                  </a:cubicBezTo>
                  <a:cubicBezTo>
                    <a:pt x="796" y="785"/>
                    <a:pt x="809" y="826"/>
                    <a:pt x="874" y="921"/>
                  </a:cubicBezTo>
                  <a:cubicBezTo>
                    <a:pt x="1404" y="1689"/>
                    <a:pt x="2708" y="3566"/>
                    <a:pt x="2708" y="3566"/>
                  </a:cubicBezTo>
                  <a:cubicBezTo>
                    <a:pt x="2708" y="3566"/>
                    <a:pt x="398" y="1628"/>
                    <a:pt x="61" y="1628"/>
                  </a:cubicBezTo>
                  <a:cubicBezTo>
                    <a:pt x="1" y="1628"/>
                    <a:pt x="3" y="1689"/>
                    <a:pt x="91" y="1833"/>
                  </a:cubicBezTo>
                  <a:cubicBezTo>
                    <a:pt x="677" y="2789"/>
                    <a:pt x="2097" y="4121"/>
                    <a:pt x="2097" y="4121"/>
                  </a:cubicBezTo>
                  <a:cubicBezTo>
                    <a:pt x="2097" y="4121"/>
                    <a:pt x="799" y="3380"/>
                    <a:pt x="525" y="3380"/>
                  </a:cubicBezTo>
                  <a:cubicBezTo>
                    <a:pt x="440" y="3380"/>
                    <a:pt x="454" y="3452"/>
                    <a:pt x="637" y="3640"/>
                  </a:cubicBezTo>
                  <a:cubicBezTo>
                    <a:pt x="1411" y="4434"/>
                    <a:pt x="2142" y="6025"/>
                    <a:pt x="3394" y="7416"/>
                  </a:cubicBezTo>
                  <a:lnTo>
                    <a:pt x="5267" y="5126"/>
                  </a:lnTo>
                  <a:cubicBezTo>
                    <a:pt x="5267" y="5126"/>
                    <a:pt x="4721" y="2134"/>
                    <a:pt x="4577" y="1808"/>
                  </a:cubicBezTo>
                  <a:cubicBezTo>
                    <a:pt x="4571" y="1794"/>
                    <a:pt x="4564" y="1787"/>
                    <a:pt x="4558" y="1787"/>
                  </a:cubicBezTo>
                  <a:cubicBezTo>
                    <a:pt x="4459" y="1787"/>
                    <a:pt x="4387" y="3611"/>
                    <a:pt x="4387" y="3611"/>
                  </a:cubicBezTo>
                  <a:cubicBezTo>
                    <a:pt x="4387" y="3611"/>
                    <a:pt x="2362" y="0"/>
                    <a:pt x="20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6"/>
            <p:cNvSpPr/>
            <p:nvPr/>
          </p:nvSpPr>
          <p:spPr>
            <a:xfrm>
              <a:off x="6554100" y="2109650"/>
              <a:ext cx="202675" cy="621775"/>
            </a:xfrm>
            <a:custGeom>
              <a:avLst/>
              <a:gdLst/>
              <a:ahLst/>
              <a:cxnLst/>
              <a:rect l="l" t="t" r="r" b="b"/>
              <a:pathLst>
                <a:path w="8107" h="24871" extrusionOk="0">
                  <a:moveTo>
                    <a:pt x="8107" y="0"/>
                  </a:moveTo>
                  <a:lnTo>
                    <a:pt x="1" y="2871"/>
                  </a:lnTo>
                  <a:cubicBezTo>
                    <a:pt x="1" y="3625"/>
                    <a:pt x="3469" y="24208"/>
                    <a:pt x="3469" y="24208"/>
                  </a:cubicBezTo>
                  <a:lnTo>
                    <a:pt x="6398" y="24870"/>
                  </a:lnTo>
                  <a:lnTo>
                    <a:pt x="81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6"/>
            <p:cNvSpPr/>
            <p:nvPr/>
          </p:nvSpPr>
          <p:spPr>
            <a:xfrm>
              <a:off x="6872250" y="1410250"/>
              <a:ext cx="286900" cy="417900"/>
            </a:xfrm>
            <a:custGeom>
              <a:avLst/>
              <a:gdLst/>
              <a:ahLst/>
              <a:cxnLst/>
              <a:rect l="l" t="t" r="r" b="b"/>
              <a:pathLst>
                <a:path w="11476" h="16716" extrusionOk="0">
                  <a:moveTo>
                    <a:pt x="10480" y="0"/>
                  </a:moveTo>
                  <a:cubicBezTo>
                    <a:pt x="10057" y="0"/>
                    <a:pt x="8214" y="2264"/>
                    <a:pt x="8214" y="2264"/>
                  </a:cubicBezTo>
                  <a:cubicBezTo>
                    <a:pt x="8320" y="446"/>
                    <a:pt x="7571" y="124"/>
                    <a:pt x="7571" y="124"/>
                  </a:cubicBezTo>
                  <a:cubicBezTo>
                    <a:pt x="7571" y="124"/>
                    <a:pt x="6074" y="10711"/>
                    <a:pt x="5326" y="11780"/>
                  </a:cubicBezTo>
                  <a:cubicBezTo>
                    <a:pt x="5144" y="12040"/>
                    <a:pt x="4879" y="12138"/>
                    <a:pt x="4580" y="12138"/>
                  </a:cubicBezTo>
                  <a:cubicBezTo>
                    <a:pt x="3645" y="12138"/>
                    <a:pt x="2388" y="11175"/>
                    <a:pt x="2388" y="11175"/>
                  </a:cubicBezTo>
                  <a:lnTo>
                    <a:pt x="1" y="14837"/>
                  </a:lnTo>
                  <a:cubicBezTo>
                    <a:pt x="1" y="14837"/>
                    <a:pt x="4525" y="16715"/>
                    <a:pt x="7085" y="16715"/>
                  </a:cubicBezTo>
                  <a:cubicBezTo>
                    <a:pt x="7217" y="16715"/>
                    <a:pt x="7344" y="16710"/>
                    <a:pt x="7465" y="16700"/>
                  </a:cubicBezTo>
                  <a:cubicBezTo>
                    <a:pt x="9924" y="16487"/>
                    <a:pt x="9817" y="4937"/>
                    <a:pt x="9817" y="4937"/>
                  </a:cubicBezTo>
                  <a:cubicBezTo>
                    <a:pt x="9817" y="4937"/>
                    <a:pt x="11101" y="2477"/>
                    <a:pt x="11421" y="1300"/>
                  </a:cubicBezTo>
                  <a:cubicBezTo>
                    <a:pt x="11476" y="1101"/>
                    <a:pt x="11460" y="1019"/>
                    <a:pt x="11395" y="1019"/>
                  </a:cubicBezTo>
                  <a:cubicBezTo>
                    <a:pt x="11080" y="1019"/>
                    <a:pt x="9604" y="3012"/>
                    <a:pt x="9604" y="3012"/>
                  </a:cubicBezTo>
                  <a:cubicBezTo>
                    <a:pt x="9604" y="3012"/>
                    <a:pt x="10566" y="872"/>
                    <a:pt x="10566" y="124"/>
                  </a:cubicBezTo>
                  <a:cubicBezTo>
                    <a:pt x="10566" y="38"/>
                    <a:pt x="10535" y="0"/>
                    <a:pt x="10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6"/>
            <p:cNvSpPr/>
            <p:nvPr/>
          </p:nvSpPr>
          <p:spPr>
            <a:xfrm>
              <a:off x="6307800" y="902950"/>
              <a:ext cx="338250" cy="610050"/>
            </a:xfrm>
            <a:custGeom>
              <a:avLst/>
              <a:gdLst/>
              <a:ahLst/>
              <a:cxnLst/>
              <a:rect l="l" t="t" r="r" b="b"/>
              <a:pathLst>
                <a:path w="13530" h="24402" extrusionOk="0">
                  <a:moveTo>
                    <a:pt x="5816" y="0"/>
                  </a:moveTo>
                  <a:cubicBezTo>
                    <a:pt x="5816" y="0"/>
                    <a:pt x="1469" y="3085"/>
                    <a:pt x="1609" y="7572"/>
                  </a:cubicBezTo>
                  <a:cubicBezTo>
                    <a:pt x="1707" y="10694"/>
                    <a:pt x="1667" y="11169"/>
                    <a:pt x="1634" y="11169"/>
                  </a:cubicBezTo>
                  <a:cubicBezTo>
                    <a:pt x="1620" y="11169"/>
                    <a:pt x="1606" y="11078"/>
                    <a:pt x="1606" y="11078"/>
                  </a:cubicBezTo>
                  <a:cubicBezTo>
                    <a:pt x="1606" y="11078"/>
                    <a:pt x="0" y="13172"/>
                    <a:pt x="206" y="15006"/>
                  </a:cubicBezTo>
                  <a:cubicBezTo>
                    <a:pt x="806" y="20317"/>
                    <a:pt x="6150" y="20476"/>
                    <a:pt x="6790" y="20476"/>
                  </a:cubicBezTo>
                  <a:cubicBezTo>
                    <a:pt x="6831" y="20476"/>
                    <a:pt x="6852" y="20476"/>
                    <a:pt x="6852" y="20476"/>
                  </a:cubicBezTo>
                  <a:lnTo>
                    <a:pt x="6852" y="24402"/>
                  </a:lnTo>
                  <a:lnTo>
                    <a:pt x="11846" y="24402"/>
                  </a:lnTo>
                  <a:lnTo>
                    <a:pt x="13530" y="1570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6"/>
            <p:cNvSpPr/>
            <p:nvPr/>
          </p:nvSpPr>
          <p:spPr>
            <a:xfrm>
              <a:off x="6327250" y="798750"/>
              <a:ext cx="675175" cy="666425"/>
            </a:xfrm>
            <a:custGeom>
              <a:avLst/>
              <a:gdLst/>
              <a:ahLst/>
              <a:cxnLst/>
              <a:rect l="l" t="t" r="r" b="b"/>
              <a:pathLst>
                <a:path w="27007" h="26657" extrusionOk="0">
                  <a:moveTo>
                    <a:pt x="11805" y="0"/>
                  </a:moveTo>
                  <a:cubicBezTo>
                    <a:pt x="8556" y="0"/>
                    <a:pt x="5314" y="1203"/>
                    <a:pt x="2870" y="3345"/>
                  </a:cubicBezTo>
                  <a:cubicBezTo>
                    <a:pt x="1307" y="4711"/>
                    <a:pt x="1" y="6734"/>
                    <a:pt x="463" y="8758"/>
                  </a:cubicBezTo>
                  <a:cubicBezTo>
                    <a:pt x="778" y="10140"/>
                    <a:pt x="1866" y="11263"/>
                    <a:pt x="2106" y="12660"/>
                  </a:cubicBezTo>
                  <a:cubicBezTo>
                    <a:pt x="2205" y="13241"/>
                    <a:pt x="2154" y="13850"/>
                    <a:pt x="2366" y="14399"/>
                  </a:cubicBezTo>
                  <a:cubicBezTo>
                    <a:pt x="2537" y="14844"/>
                    <a:pt x="2981" y="15234"/>
                    <a:pt x="3427" y="15234"/>
                  </a:cubicBezTo>
                  <a:cubicBezTo>
                    <a:pt x="3531" y="15234"/>
                    <a:pt x="3635" y="15213"/>
                    <a:pt x="3736" y="15166"/>
                  </a:cubicBezTo>
                  <a:cubicBezTo>
                    <a:pt x="4346" y="14881"/>
                    <a:pt x="4339" y="13950"/>
                    <a:pt x="4877" y="13546"/>
                  </a:cubicBezTo>
                  <a:cubicBezTo>
                    <a:pt x="5040" y="13424"/>
                    <a:pt x="5236" y="13369"/>
                    <a:pt x="5437" y="13369"/>
                  </a:cubicBezTo>
                  <a:cubicBezTo>
                    <a:pt x="5744" y="13369"/>
                    <a:pt x="6061" y="13497"/>
                    <a:pt x="6289" y="13707"/>
                  </a:cubicBezTo>
                  <a:cubicBezTo>
                    <a:pt x="6666" y="14056"/>
                    <a:pt x="6838" y="14578"/>
                    <a:pt x="6912" y="15087"/>
                  </a:cubicBezTo>
                  <a:cubicBezTo>
                    <a:pt x="7285" y="17626"/>
                    <a:pt x="5623" y="20218"/>
                    <a:pt x="6301" y="22693"/>
                  </a:cubicBezTo>
                  <a:cubicBezTo>
                    <a:pt x="6790" y="24475"/>
                    <a:pt x="8438" y="25760"/>
                    <a:pt x="10211" y="26284"/>
                  </a:cubicBezTo>
                  <a:cubicBezTo>
                    <a:pt x="11149" y="26560"/>
                    <a:pt x="12120" y="26657"/>
                    <a:pt x="13098" y="26657"/>
                  </a:cubicBezTo>
                  <a:cubicBezTo>
                    <a:pt x="13970" y="26657"/>
                    <a:pt x="14848" y="26580"/>
                    <a:pt x="15713" y="26484"/>
                  </a:cubicBezTo>
                  <a:cubicBezTo>
                    <a:pt x="19204" y="26093"/>
                    <a:pt x="23028" y="25177"/>
                    <a:pt x="25001" y="22274"/>
                  </a:cubicBezTo>
                  <a:cubicBezTo>
                    <a:pt x="26299" y="20361"/>
                    <a:pt x="26534" y="17942"/>
                    <a:pt x="26711" y="15638"/>
                  </a:cubicBezTo>
                  <a:cubicBezTo>
                    <a:pt x="26866" y="13618"/>
                    <a:pt x="27006" y="11558"/>
                    <a:pt x="26545" y="9586"/>
                  </a:cubicBezTo>
                  <a:cubicBezTo>
                    <a:pt x="26085" y="7611"/>
                    <a:pt x="24929" y="5701"/>
                    <a:pt x="23105" y="4818"/>
                  </a:cubicBezTo>
                  <a:lnTo>
                    <a:pt x="21997" y="4681"/>
                  </a:lnTo>
                  <a:cubicBezTo>
                    <a:pt x="19676" y="1991"/>
                    <a:pt x="16255" y="279"/>
                    <a:pt x="12712" y="32"/>
                  </a:cubicBezTo>
                  <a:cubicBezTo>
                    <a:pt x="12410" y="11"/>
                    <a:pt x="12107" y="0"/>
                    <a:pt x="11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6"/>
            <p:cNvSpPr/>
            <p:nvPr/>
          </p:nvSpPr>
          <p:spPr>
            <a:xfrm>
              <a:off x="6855025" y="729875"/>
              <a:ext cx="262400" cy="259900"/>
            </a:xfrm>
            <a:custGeom>
              <a:avLst/>
              <a:gdLst/>
              <a:ahLst/>
              <a:cxnLst/>
              <a:rect l="l" t="t" r="r" b="b"/>
              <a:pathLst>
                <a:path w="10496" h="10396" extrusionOk="0">
                  <a:moveTo>
                    <a:pt x="7832" y="1"/>
                  </a:moveTo>
                  <a:cubicBezTo>
                    <a:pt x="7391" y="1"/>
                    <a:pt x="6941" y="95"/>
                    <a:pt x="6516" y="222"/>
                  </a:cubicBezTo>
                  <a:cubicBezTo>
                    <a:pt x="3175" y="1213"/>
                    <a:pt x="531" y="4242"/>
                    <a:pt x="1" y="7687"/>
                  </a:cubicBezTo>
                  <a:lnTo>
                    <a:pt x="178" y="8237"/>
                  </a:lnTo>
                  <a:lnTo>
                    <a:pt x="8648" y="10319"/>
                  </a:lnTo>
                  <a:cubicBezTo>
                    <a:pt x="8805" y="10358"/>
                    <a:pt x="8968" y="10396"/>
                    <a:pt x="9127" y="10396"/>
                  </a:cubicBezTo>
                  <a:cubicBezTo>
                    <a:pt x="9206" y="10396"/>
                    <a:pt x="9284" y="10386"/>
                    <a:pt x="9361" y="10363"/>
                  </a:cubicBezTo>
                  <a:cubicBezTo>
                    <a:pt x="9745" y="10246"/>
                    <a:pt x="9941" y="9825"/>
                    <a:pt x="10087" y="9449"/>
                  </a:cubicBezTo>
                  <a:cubicBezTo>
                    <a:pt x="10273" y="8975"/>
                    <a:pt x="10461" y="8486"/>
                    <a:pt x="10454" y="7976"/>
                  </a:cubicBezTo>
                  <a:cubicBezTo>
                    <a:pt x="10446" y="7467"/>
                    <a:pt x="10199" y="6928"/>
                    <a:pt x="9731" y="6726"/>
                  </a:cubicBezTo>
                  <a:cubicBezTo>
                    <a:pt x="9368" y="6570"/>
                    <a:pt x="8951" y="6641"/>
                    <a:pt x="8563" y="6568"/>
                  </a:cubicBezTo>
                  <a:cubicBezTo>
                    <a:pt x="8175" y="6495"/>
                    <a:pt x="7765" y="6145"/>
                    <a:pt x="7892" y="5770"/>
                  </a:cubicBezTo>
                  <a:cubicBezTo>
                    <a:pt x="7977" y="5518"/>
                    <a:pt x="8259" y="5401"/>
                    <a:pt x="8509" y="5311"/>
                  </a:cubicBezTo>
                  <a:lnTo>
                    <a:pt x="10411" y="4636"/>
                  </a:lnTo>
                  <a:cubicBezTo>
                    <a:pt x="10454" y="3787"/>
                    <a:pt x="10496" y="2922"/>
                    <a:pt x="10279" y="2101"/>
                  </a:cubicBezTo>
                  <a:cubicBezTo>
                    <a:pt x="10063" y="1281"/>
                    <a:pt x="9544" y="493"/>
                    <a:pt x="8758" y="171"/>
                  </a:cubicBezTo>
                  <a:cubicBezTo>
                    <a:pt x="8463" y="50"/>
                    <a:pt x="8150" y="1"/>
                    <a:pt x="78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6"/>
            <p:cNvSpPr/>
            <p:nvPr/>
          </p:nvSpPr>
          <p:spPr>
            <a:xfrm>
              <a:off x="6834800" y="883650"/>
              <a:ext cx="129250" cy="92975"/>
            </a:xfrm>
            <a:custGeom>
              <a:avLst/>
              <a:gdLst/>
              <a:ahLst/>
              <a:cxnLst/>
              <a:rect l="l" t="t" r="r" b="b"/>
              <a:pathLst>
                <a:path w="5170" h="3719" extrusionOk="0">
                  <a:moveTo>
                    <a:pt x="1142" y="0"/>
                  </a:moveTo>
                  <a:cubicBezTo>
                    <a:pt x="1110" y="0"/>
                    <a:pt x="1078" y="14"/>
                    <a:pt x="1062" y="46"/>
                  </a:cubicBezTo>
                  <a:cubicBezTo>
                    <a:pt x="1" y="2071"/>
                    <a:pt x="2670" y="3719"/>
                    <a:pt x="4508" y="3719"/>
                  </a:cubicBezTo>
                  <a:cubicBezTo>
                    <a:pt x="4647" y="3719"/>
                    <a:pt x="4780" y="3710"/>
                    <a:pt x="4907" y="3690"/>
                  </a:cubicBezTo>
                  <a:cubicBezTo>
                    <a:pt x="5170" y="3650"/>
                    <a:pt x="5159" y="3218"/>
                    <a:pt x="4907" y="3170"/>
                  </a:cubicBezTo>
                  <a:cubicBezTo>
                    <a:pt x="4028" y="3001"/>
                    <a:pt x="3187" y="2942"/>
                    <a:pt x="2414" y="2424"/>
                  </a:cubicBezTo>
                  <a:cubicBezTo>
                    <a:pt x="1609" y="1883"/>
                    <a:pt x="1153" y="1075"/>
                    <a:pt x="1241" y="94"/>
                  </a:cubicBezTo>
                  <a:cubicBezTo>
                    <a:pt x="1245" y="36"/>
                    <a:pt x="1193" y="0"/>
                    <a:pt x="1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6"/>
            <p:cNvSpPr/>
            <p:nvPr/>
          </p:nvSpPr>
          <p:spPr>
            <a:xfrm>
              <a:off x="6863950" y="696475"/>
              <a:ext cx="108700" cy="204625"/>
            </a:xfrm>
            <a:custGeom>
              <a:avLst/>
              <a:gdLst/>
              <a:ahLst/>
              <a:cxnLst/>
              <a:rect l="l" t="t" r="r" b="b"/>
              <a:pathLst>
                <a:path w="4348" h="8185" extrusionOk="0">
                  <a:moveTo>
                    <a:pt x="4111" y="1"/>
                  </a:moveTo>
                  <a:cubicBezTo>
                    <a:pt x="4075" y="1"/>
                    <a:pt x="4037" y="14"/>
                    <a:pt x="4002" y="44"/>
                  </a:cubicBezTo>
                  <a:cubicBezTo>
                    <a:pt x="1757" y="2053"/>
                    <a:pt x="164" y="5071"/>
                    <a:pt x="3" y="8104"/>
                  </a:cubicBezTo>
                  <a:cubicBezTo>
                    <a:pt x="0" y="8155"/>
                    <a:pt x="46" y="8185"/>
                    <a:pt x="90" y="8185"/>
                  </a:cubicBezTo>
                  <a:cubicBezTo>
                    <a:pt x="124" y="8185"/>
                    <a:pt x="158" y="8166"/>
                    <a:pt x="165" y="8126"/>
                  </a:cubicBezTo>
                  <a:cubicBezTo>
                    <a:pt x="778" y="5007"/>
                    <a:pt x="1953" y="2532"/>
                    <a:pt x="4232" y="275"/>
                  </a:cubicBezTo>
                  <a:cubicBezTo>
                    <a:pt x="4348" y="159"/>
                    <a:pt x="4238" y="1"/>
                    <a:pt x="4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6"/>
            <p:cNvSpPr/>
            <p:nvPr/>
          </p:nvSpPr>
          <p:spPr>
            <a:xfrm>
              <a:off x="6497750" y="941225"/>
              <a:ext cx="371500" cy="188275"/>
            </a:xfrm>
            <a:custGeom>
              <a:avLst/>
              <a:gdLst/>
              <a:ahLst/>
              <a:cxnLst/>
              <a:rect l="l" t="t" r="r" b="b"/>
              <a:pathLst>
                <a:path w="14860" h="7531" extrusionOk="0">
                  <a:moveTo>
                    <a:pt x="12651" y="1"/>
                  </a:moveTo>
                  <a:cubicBezTo>
                    <a:pt x="7895" y="1"/>
                    <a:pt x="2958" y="4055"/>
                    <a:pt x="88" y="7297"/>
                  </a:cubicBezTo>
                  <a:cubicBezTo>
                    <a:pt x="0" y="7395"/>
                    <a:pt x="90" y="7530"/>
                    <a:pt x="190" y="7530"/>
                  </a:cubicBezTo>
                  <a:cubicBezTo>
                    <a:pt x="220" y="7530"/>
                    <a:pt x="251" y="7518"/>
                    <a:pt x="279" y="7488"/>
                  </a:cubicBezTo>
                  <a:cubicBezTo>
                    <a:pt x="3265" y="4226"/>
                    <a:pt x="8165" y="462"/>
                    <a:pt x="12923" y="462"/>
                  </a:cubicBezTo>
                  <a:cubicBezTo>
                    <a:pt x="13465" y="462"/>
                    <a:pt x="14004" y="511"/>
                    <a:pt x="14539" y="615"/>
                  </a:cubicBezTo>
                  <a:cubicBezTo>
                    <a:pt x="14554" y="618"/>
                    <a:pt x="14568" y="619"/>
                    <a:pt x="14581" y="619"/>
                  </a:cubicBezTo>
                  <a:cubicBezTo>
                    <a:pt x="14783" y="619"/>
                    <a:pt x="14860" y="313"/>
                    <a:pt x="14638" y="254"/>
                  </a:cubicBezTo>
                  <a:cubicBezTo>
                    <a:pt x="13983" y="81"/>
                    <a:pt x="13319" y="1"/>
                    <a:pt x="1265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6"/>
            <p:cNvSpPr/>
            <p:nvPr/>
          </p:nvSpPr>
          <p:spPr>
            <a:xfrm>
              <a:off x="6775700" y="961975"/>
              <a:ext cx="176400" cy="360700"/>
            </a:xfrm>
            <a:custGeom>
              <a:avLst/>
              <a:gdLst/>
              <a:ahLst/>
              <a:cxnLst/>
              <a:rect l="l" t="t" r="r" b="b"/>
              <a:pathLst>
                <a:path w="7056" h="14428" extrusionOk="0">
                  <a:moveTo>
                    <a:pt x="4812" y="1"/>
                  </a:moveTo>
                  <a:cubicBezTo>
                    <a:pt x="4722" y="1"/>
                    <a:pt x="4628" y="102"/>
                    <a:pt x="4678" y="213"/>
                  </a:cubicBezTo>
                  <a:cubicBezTo>
                    <a:pt x="6629" y="4522"/>
                    <a:pt x="2759" y="10908"/>
                    <a:pt x="103" y="14141"/>
                  </a:cubicBezTo>
                  <a:cubicBezTo>
                    <a:pt x="0" y="14265"/>
                    <a:pt x="102" y="14427"/>
                    <a:pt x="225" y="14427"/>
                  </a:cubicBezTo>
                  <a:cubicBezTo>
                    <a:pt x="262" y="14427"/>
                    <a:pt x="302" y="14412"/>
                    <a:pt x="339" y="14376"/>
                  </a:cubicBezTo>
                  <a:cubicBezTo>
                    <a:pt x="3440" y="11319"/>
                    <a:pt x="7055" y="4370"/>
                    <a:pt x="4918" y="73"/>
                  </a:cubicBezTo>
                  <a:cubicBezTo>
                    <a:pt x="4893" y="22"/>
                    <a:pt x="4853" y="1"/>
                    <a:pt x="481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6"/>
            <p:cNvSpPr/>
            <p:nvPr/>
          </p:nvSpPr>
          <p:spPr>
            <a:xfrm>
              <a:off x="6595425" y="842500"/>
              <a:ext cx="267550" cy="77375"/>
            </a:xfrm>
            <a:custGeom>
              <a:avLst/>
              <a:gdLst/>
              <a:ahLst/>
              <a:cxnLst/>
              <a:rect l="l" t="t" r="r" b="b"/>
              <a:pathLst>
                <a:path w="10702" h="3095" extrusionOk="0">
                  <a:moveTo>
                    <a:pt x="2382" y="0"/>
                  </a:moveTo>
                  <a:cubicBezTo>
                    <a:pt x="1658" y="0"/>
                    <a:pt x="926" y="58"/>
                    <a:pt x="192" y="174"/>
                  </a:cubicBezTo>
                  <a:cubicBezTo>
                    <a:pt x="1" y="204"/>
                    <a:pt x="36" y="529"/>
                    <a:pt x="222" y="529"/>
                  </a:cubicBezTo>
                  <a:cubicBezTo>
                    <a:pt x="228" y="529"/>
                    <a:pt x="235" y="528"/>
                    <a:pt x="242" y="527"/>
                  </a:cubicBezTo>
                  <a:cubicBezTo>
                    <a:pt x="834" y="461"/>
                    <a:pt x="1419" y="428"/>
                    <a:pt x="1998" y="428"/>
                  </a:cubicBezTo>
                  <a:cubicBezTo>
                    <a:pt x="5008" y="428"/>
                    <a:pt x="7819" y="1321"/>
                    <a:pt x="10383" y="3070"/>
                  </a:cubicBezTo>
                  <a:cubicBezTo>
                    <a:pt x="10408" y="3087"/>
                    <a:pt x="10435" y="3095"/>
                    <a:pt x="10460" y="3095"/>
                  </a:cubicBezTo>
                  <a:cubicBezTo>
                    <a:pt x="10589" y="3095"/>
                    <a:pt x="10702" y="2909"/>
                    <a:pt x="10580" y="2815"/>
                  </a:cubicBezTo>
                  <a:lnTo>
                    <a:pt x="10580" y="2815"/>
                  </a:lnTo>
                  <a:lnTo>
                    <a:pt x="10580" y="2816"/>
                  </a:lnTo>
                  <a:cubicBezTo>
                    <a:pt x="8181" y="960"/>
                    <a:pt x="5340" y="0"/>
                    <a:pt x="238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6"/>
            <p:cNvSpPr/>
            <p:nvPr/>
          </p:nvSpPr>
          <p:spPr>
            <a:xfrm>
              <a:off x="6181275" y="1454575"/>
              <a:ext cx="774425" cy="538475"/>
            </a:xfrm>
            <a:custGeom>
              <a:avLst/>
              <a:gdLst/>
              <a:ahLst/>
              <a:cxnLst/>
              <a:rect l="l" t="t" r="r" b="b"/>
              <a:pathLst>
                <a:path w="30977" h="21539" extrusionOk="0">
                  <a:moveTo>
                    <a:pt x="2076" y="0"/>
                  </a:moveTo>
                  <a:lnTo>
                    <a:pt x="0" y="6540"/>
                  </a:lnTo>
                  <a:cubicBezTo>
                    <a:pt x="0" y="6540"/>
                    <a:pt x="5054" y="9363"/>
                    <a:pt x="8255" y="9363"/>
                  </a:cubicBezTo>
                  <a:cubicBezTo>
                    <a:pt x="8356" y="9363"/>
                    <a:pt x="8455" y="9360"/>
                    <a:pt x="8552" y="9354"/>
                  </a:cubicBezTo>
                  <a:cubicBezTo>
                    <a:pt x="8552" y="9354"/>
                    <a:pt x="10959" y="18944"/>
                    <a:pt x="12082" y="20956"/>
                  </a:cubicBezTo>
                  <a:cubicBezTo>
                    <a:pt x="12312" y="21366"/>
                    <a:pt x="12826" y="21539"/>
                    <a:pt x="13529" y="21539"/>
                  </a:cubicBezTo>
                  <a:cubicBezTo>
                    <a:pt x="17211" y="21539"/>
                    <a:pt x="26053" y="16803"/>
                    <a:pt x="26053" y="16803"/>
                  </a:cubicBezTo>
                  <a:lnTo>
                    <a:pt x="24225" y="10690"/>
                  </a:lnTo>
                  <a:lnTo>
                    <a:pt x="28318" y="13404"/>
                  </a:lnTo>
                  <a:lnTo>
                    <a:pt x="30977" y="8352"/>
                  </a:lnTo>
                  <a:lnTo>
                    <a:pt x="23020" y="3330"/>
                  </a:lnTo>
                  <a:cubicBezTo>
                    <a:pt x="23020" y="3330"/>
                    <a:pt x="17346" y="1995"/>
                    <a:pt x="9614" y="1350"/>
                  </a:cubicBezTo>
                  <a:cubicBezTo>
                    <a:pt x="6375" y="1078"/>
                    <a:pt x="2076" y="0"/>
                    <a:pt x="2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6"/>
            <p:cNvSpPr/>
            <p:nvPr/>
          </p:nvSpPr>
          <p:spPr>
            <a:xfrm>
              <a:off x="6384225" y="1874625"/>
              <a:ext cx="750450" cy="470075"/>
            </a:xfrm>
            <a:custGeom>
              <a:avLst/>
              <a:gdLst/>
              <a:ahLst/>
              <a:cxnLst/>
              <a:rect l="l" t="t" r="r" b="b"/>
              <a:pathLst>
                <a:path w="30018" h="18803" extrusionOk="0">
                  <a:moveTo>
                    <a:pt x="17935" y="1"/>
                  </a:moveTo>
                  <a:lnTo>
                    <a:pt x="3964" y="4154"/>
                  </a:lnTo>
                  <a:cubicBezTo>
                    <a:pt x="3964" y="4154"/>
                    <a:pt x="0" y="17558"/>
                    <a:pt x="1509" y="18690"/>
                  </a:cubicBezTo>
                  <a:cubicBezTo>
                    <a:pt x="1611" y="18766"/>
                    <a:pt x="1814" y="18802"/>
                    <a:pt x="2106" y="18802"/>
                  </a:cubicBezTo>
                  <a:cubicBezTo>
                    <a:pt x="6144" y="18802"/>
                    <a:pt x="27098" y="11866"/>
                    <a:pt x="28507" y="8873"/>
                  </a:cubicBezTo>
                  <a:cubicBezTo>
                    <a:pt x="30018" y="5663"/>
                    <a:pt x="17935" y="1"/>
                    <a:pt x="179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6"/>
            <p:cNvSpPr/>
            <p:nvPr/>
          </p:nvSpPr>
          <p:spPr>
            <a:xfrm>
              <a:off x="6564350" y="2672450"/>
              <a:ext cx="155350" cy="123250"/>
            </a:xfrm>
            <a:custGeom>
              <a:avLst/>
              <a:gdLst/>
              <a:ahLst/>
              <a:cxnLst/>
              <a:rect l="l" t="t" r="r" b="b"/>
              <a:pathLst>
                <a:path w="6214" h="4930" extrusionOk="0">
                  <a:moveTo>
                    <a:pt x="2557" y="1"/>
                  </a:moveTo>
                  <a:lnTo>
                    <a:pt x="2619" y="2345"/>
                  </a:lnTo>
                  <a:lnTo>
                    <a:pt x="1914" y="2592"/>
                  </a:lnTo>
                  <a:cubicBezTo>
                    <a:pt x="456" y="3490"/>
                    <a:pt x="1" y="4725"/>
                    <a:pt x="180" y="4911"/>
                  </a:cubicBezTo>
                  <a:cubicBezTo>
                    <a:pt x="192" y="4924"/>
                    <a:pt x="230" y="4930"/>
                    <a:pt x="291" y="4930"/>
                  </a:cubicBezTo>
                  <a:cubicBezTo>
                    <a:pt x="1098" y="4930"/>
                    <a:pt x="5872" y="3846"/>
                    <a:pt x="5872" y="3846"/>
                  </a:cubicBezTo>
                  <a:lnTo>
                    <a:pt x="6213" y="525"/>
                  </a:lnTo>
                  <a:lnTo>
                    <a:pt x="25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6"/>
            <p:cNvSpPr/>
            <p:nvPr/>
          </p:nvSpPr>
          <p:spPr>
            <a:xfrm>
              <a:off x="6624825" y="2727925"/>
              <a:ext cx="21775" cy="14475"/>
            </a:xfrm>
            <a:custGeom>
              <a:avLst/>
              <a:gdLst/>
              <a:ahLst/>
              <a:cxnLst/>
              <a:rect l="l" t="t" r="r" b="b"/>
              <a:pathLst>
                <a:path w="871" h="579" extrusionOk="0">
                  <a:moveTo>
                    <a:pt x="111" y="1"/>
                  </a:moveTo>
                  <a:cubicBezTo>
                    <a:pt x="46" y="1"/>
                    <a:pt x="1" y="96"/>
                    <a:pt x="72" y="129"/>
                  </a:cubicBezTo>
                  <a:cubicBezTo>
                    <a:pt x="309" y="238"/>
                    <a:pt x="527" y="384"/>
                    <a:pt x="721" y="560"/>
                  </a:cubicBezTo>
                  <a:cubicBezTo>
                    <a:pt x="735" y="573"/>
                    <a:pt x="751" y="579"/>
                    <a:pt x="767" y="579"/>
                  </a:cubicBezTo>
                  <a:cubicBezTo>
                    <a:pt x="822" y="579"/>
                    <a:pt x="870" y="509"/>
                    <a:pt x="819" y="461"/>
                  </a:cubicBezTo>
                  <a:cubicBezTo>
                    <a:pt x="618" y="276"/>
                    <a:pt x="390" y="123"/>
                    <a:pt x="142" y="8"/>
                  </a:cubicBezTo>
                  <a:cubicBezTo>
                    <a:pt x="132" y="3"/>
                    <a:pt x="12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6"/>
            <p:cNvSpPr/>
            <p:nvPr/>
          </p:nvSpPr>
          <p:spPr>
            <a:xfrm>
              <a:off x="6627775" y="2713075"/>
              <a:ext cx="26550" cy="9150"/>
            </a:xfrm>
            <a:custGeom>
              <a:avLst/>
              <a:gdLst/>
              <a:ahLst/>
              <a:cxnLst/>
              <a:rect l="l" t="t" r="r" b="b"/>
              <a:pathLst>
                <a:path w="1062" h="366" extrusionOk="0">
                  <a:moveTo>
                    <a:pt x="83" y="1"/>
                  </a:moveTo>
                  <a:cubicBezTo>
                    <a:pt x="0" y="1"/>
                    <a:pt x="3" y="134"/>
                    <a:pt x="90" y="141"/>
                  </a:cubicBezTo>
                  <a:cubicBezTo>
                    <a:pt x="378" y="163"/>
                    <a:pt x="659" y="237"/>
                    <a:pt x="920" y="359"/>
                  </a:cubicBezTo>
                  <a:cubicBezTo>
                    <a:pt x="931" y="364"/>
                    <a:pt x="942" y="366"/>
                    <a:pt x="952" y="366"/>
                  </a:cubicBezTo>
                  <a:cubicBezTo>
                    <a:pt x="1018" y="366"/>
                    <a:pt x="1062" y="270"/>
                    <a:pt x="992" y="238"/>
                  </a:cubicBezTo>
                  <a:cubicBezTo>
                    <a:pt x="707" y="105"/>
                    <a:pt x="401" y="26"/>
                    <a:pt x="90" y="1"/>
                  </a:cubicBezTo>
                  <a:cubicBezTo>
                    <a:pt x="87" y="1"/>
                    <a:pt x="85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6"/>
            <p:cNvSpPr/>
            <p:nvPr/>
          </p:nvSpPr>
          <p:spPr>
            <a:xfrm>
              <a:off x="6610675" y="2737875"/>
              <a:ext cx="18425" cy="17050"/>
            </a:xfrm>
            <a:custGeom>
              <a:avLst/>
              <a:gdLst/>
              <a:ahLst/>
              <a:cxnLst/>
              <a:rect l="l" t="t" r="r" b="b"/>
              <a:pathLst>
                <a:path w="737" h="682" extrusionOk="0">
                  <a:moveTo>
                    <a:pt x="99" y="0"/>
                  </a:moveTo>
                  <a:cubicBezTo>
                    <a:pt x="39" y="0"/>
                    <a:pt x="0" y="92"/>
                    <a:pt x="64" y="132"/>
                  </a:cubicBezTo>
                  <a:cubicBezTo>
                    <a:pt x="273" y="263"/>
                    <a:pt x="450" y="440"/>
                    <a:pt x="581" y="649"/>
                  </a:cubicBezTo>
                  <a:cubicBezTo>
                    <a:pt x="596" y="672"/>
                    <a:pt x="618" y="682"/>
                    <a:pt x="640" y="682"/>
                  </a:cubicBezTo>
                  <a:cubicBezTo>
                    <a:pt x="688" y="682"/>
                    <a:pt x="736" y="632"/>
                    <a:pt x="702" y="579"/>
                  </a:cubicBezTo>
                  <a:cubicBezTo>
                    <a:pt x="558" y="349"/>
                    <a:pt x="364" y="156"/>
                    <a:pt x="134" y="11"/>
                  </a:cubicBezTo>
                  <a:cubicBezTo>
                    <a:pt x="122" y="3"/>
                    <a:pt x="110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6"/>
            <p:cNvSpPr/>
            <p:nvPr/>
          </p:nvSpPr>
          <p:spPr>
            <a:xfrm>
              <a:off x="6591725" y="2747575"/>
              <a:ext cx="19650" cy="14425"/>
            </a:xfrm>
            <a:custGeom>
              <a:avLst/>
              <a:gdLst/>
              <a:ahLst/>
              <a:cxnLst/>
              <a:rect l="l" t="t" r="r" b="b"/>
              <a:pathLst>
                <a:path w="786" h="577" extrusionOk="0">
                  <a:moveTo>
                    <a:pt x="101" y="0"/>
                  </a:moveTo>
                  <a:cubicBezTo>
                    <a:pt x="40" y="0"/>
                    <a:pt x="0" y="92"/>
                    <a:pt x="64" y="131"/>
                  </a:cubicBezTo>
                  <a:cubicBezTo>
                    <a:pt x="269" y="254"/>
                    <a:pt x="460" y="397"/>
                    <a:pt x="634" y="558"/>
                  </a:cubicBezTo>
                  <a:cubicBezTo>
                    <a:pt x="649" y="571"/>
                    <a:pt x="665" y="577"/>
                    <a:pt x="681" y="577"/>
                  </a:cubicBezTo>
                  <a:cubicBezTo>
                    <a:pt x="737" y="577"/>
                    <a:pt x="785" y="507"/>
                    <a:pt x="734" y="458"/>
                  </a:cubicBezTo>
                  <a:cubicBezTo>
                    <a:pt x="549" y="290"/>
                    <a:pt x="349" y="139"/>
                    <a:pt x="136" y="11"/>
                  </a:cubicBezTo>
                  <a:cubicBezTo>
                    <a:pt x="124" y="3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6"/>
            <p:cNvSpPr/>
            <p:nvPr/>
          </p:nvSpPr>
          <p:spPr>
            <a:xfrm>
              <a:off x="6664950" y="2728725"/>
              <a:ext cx="51650" cy="43425"/>
            </a:xfrm>
            <a:custGeom>
              <a:avLst/>
              <a:gdLst/>
              <a:ahLst/>
              <a:cxnLst/>
              <a:rect l="l" t="t" r="r" b="b"/>
              <a:pathLst>
                <a:path w="2066" h="1737" extrusionOk="0">
                  <a:moveTo>
                    <a:pt x="1624" y="0"/>
                  </a:moveTo>
                  <a:cubicBezTo>
                    <a:pt x="735" y="0"/>
                    <a:pt x="1" y="733"/>
                    <a:pt x="131" y="1686"/>
                  </a:cubicBezTo>
                  <a:cubicBezTo>
                    <a:pt x="136" y="1721"/>
                    <a:pt x="160" y="1736"/>
                    <a:pt x="187" y="1736"/>
                  </a:cubicBezTo>
                  <a:cubicBezTo>
                    <a:pt x="227" y="1736"/>
                    <a:pt x="273" y="1702"/>
                    <a:pt x="265" y="1649"/>
                  </a:cubicBezTo>
                  <a:cubicBezTo>
                    <a:pt x="148" y="789"/>
                    <a:pt x="828" y="139"/>
                    <a:pt x="1626" y="139"/>
                  </a:cubicBezTo>
                  <a:cubicBezTo>
                    <a:pt x="1731" y="139"/>
                    <a:pt x="1838" y="151"/>
                    <a:pt x="1946" y="174"/>
                  </a:cubicBezTo>
                  <a:cubicBezTo>
                    <a:pt x="1952" y="175"/>
                    <a:pt x="1958" y="176"/>
                    <a:pt x="1963" y="176"/>
                  </a:cubicBezTo>
                  <a:cubicBezTo>
                    <a:pt x="2038" y="176"/>
                    <a:pt x="2065" y="58"/>
                    <a:pt x="1983" y="40"/>
                  </a:cubicBezTo>
                  <a:cubicBezTo>
                    <a:pt x="1862" y="13"/>
                    <a:pt x="1741" y="0"/>
                    <a:pt x="16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6"/>
            <p:cNvSpPr/>
            <p:nvPr/>
          </p:nvSpPr>
          <p:spPr>
            <a:xfrm>
              <a:off x="6567575" y="2761850"/>
              <a:ext cx="146525" cy="34875"/>
            </a:xfrm>
            <a:custGeom>
              <a:avLst/>
              <a:gdLst/>
              <a:ahLst/>
              <a:cxnLst/>
              <a:rect l="l" t="t" r="r" b="b"/>
              <a:pathLst>
                <a:path w="5861" h="1395" extrusionOk="0">
                  <a:moveTo>
                    <a:pt x="5764" y="1"/>
                  </a:moveTo>
                  <a:cubicBezTo>
                    <a:pt x="5758" y="1"/>
                    <a:pt x="5751" y="1"/>
                    <a:pt x="5744" y="3"/>
                  </a:cubicBezTo>
                  <a:cubicBezTo>
                    <a:pt x="3874" y="501"/>
                    <a:pt x="1988" y="919"/>
                    <a:pt x="84" y="1259"/>
                  </a:cubicBezTo>
                  <a:cubicBezTo>
                    <a:pt x="1" y="1273"/>
                    <a:pt x="29" y="1395"/>
                    <a:pt x="106" y="1395"/>
                  </a:cubicBezTo>
                  <a:cubicBezTo>
                    <a:pt x="111" y="1395"/>
                    <a:pt x="116" y="1394"/>
                    <a:pt x="121" y="1393"/>
                  </a:cubicBezTo>
                  <a:cubicBezTo>
                    <a:pt x="2025" y="1055"/>
                    <a:pt x="3913" y="636"/>
                    <a:pt x="5781" y="138"/>
                  </a:cubicBezTo>
                  <a:cubicBezTo>
                    <a:pt x="5861" y="117"/>
                    <a:pt x="5837" y="1"/>
                    <a:pt x="5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6"/>
            <p:cNvSpPr/>
            <p:nvPr/>
          </p:nvSpPr>
          <p:spPr>
            <a:xfrm>
              <a:off x="7154000" y="2268500"/>
              <a:ext cx="151500" cy="131225"/>
            </a:xfrm>
            <a:custGeom>
              <a:avLst/>
              <a:gdLst/>
              <a:ahLst/>
              <a:cxnLst/>
              <a:rect l="l" t="t" r="r" b="b"/>
              <a:pathLst>
                <a:path w="6060" h="5249" extrusionOk="0">
                  <a:moveTo>
                    <a:pt x="3280" y="0"/>
                  </a:moveTo>
                  <a:lnTo>
                    <a:pt x="1" y="626"/>
                  </a:lnTo>
                  <a:lnTo>
                    <a:pt x="547" y="4280"/>
                  </a:lnTo>
                  <a:lnTo>
                    <a:pt x="2774" y="3546"/>
                  </a:lnTo>
                  <a:lnTo>
                    <a:pt x="3213" y="4152"/>
                  </a:lnTo>
                  <a:cubicBezTo>
                    <a:pt x="4141" y="4978"/>
                    <a:pt x="5087" y="5248"/>
                    <a:pt x="5585" y="5248"/>
                  </a:cubicBezTo>
                  <a:cubicBezTo>
                    <a:pt x="5774" y="5248"/>
                    <a:pt x="5898" y="5209"/>
                    <a:pt x="5933" y="5148"/>
                  </a:cubicBezTo>
                  <a:cubicBezTo>
                    <a:pt x="6060" y="4921"/>
                    <a:pt x="3280" y="0"/>
                    <a:pt x="3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6"/>
            <p:cNvSpPr/>
            <p:nvPr/>
          </p:nvSpPr>
          <p:spPr>
            <a:xfrm>
              <a:off x="7220750" y="2338975"/>
              <a:ext cx="9925" cy="22550"/>
            </a:xfrm>
            <a:custGeom>
              <a:avLst/>
              <a:gdLst/>
              <a:ahLst/>
              <a:cxnLst/>
              <a:rect l="l" t="t" r="r" b="b"/>
              <a:pathLst>
                <a:path w="397" h="902" extrusionOk="0">
                  <a:moveTo>
                    <a:pt x="302" y="0"/>
                  </a:moveTo>
                  <a:cubicBezTo>
                    <a:pt x="281" y="0"/>
                    <a:pt x="261" y="11"/>
                    <a:pt x="249" y="37"/>
                  </a:cubicBezTo>
                  <a:cubicBezTo>
                    <a:pt x="130" y="281"/>
                    <a:pt x="49" y="544"/>
                    <a:pt x="9" y="814"/>
                  </a:cubicBezTo>
                  <a:cubicBezTo>
                    <a:pt x="1" y="867"/>
                    <a:pt x="46" y="902"/>
                    <a:pt x="87" y="902"/>
                  </a:cubicBezTo>
                  <a:cubicBezTo>
                    <a:pt x="114" y="902"/>
                    <a:pt x="138" y="886"/>
                    <a:pt x="143" y="851"/>
                  </a:cubicBezTo>
                  <a:cubicBezTo>
                    <a:pt x="181" y="593"/>
                    <a:pt x="257" y="342"/>
                    <a:pt x="370" y="107"/>
                  </a:cubicBezTo>
                  <a:cubicBezTo>
                    <a:pt x="397" y="51"/>
                    <a:pt x="348" y="0"/>
                    <a:pt x="3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6"/>
            <p:cNvSpPr/>
            <p:nvPr/>
          </p:nvSpPr>
          <p:spPr>
            <a:xfrm>
              <a:off x="7204150" y="2337525"/>
              <a:ext cx="5600" cy="25850"/>
            </a:xfrm>
            <a:custGeom>
              <a:avLst/>
              <a:gdLst/>
              <a:ahLst/>
              <a:cxnLst/>
              <a:rect l="l" t="t" r="r" b="b"/>
              <a:pathLst>
                <a:path w="224" h="1034" extrusionOk="0">
                  <a:moveTo>
                    <a:pt x="103" y="1"/>
                  </a:moveTo>
                  <a:cubicBezTo>
                    <a:pt x="76" y="1"/>
                    <a:pt x="52" y="16"/>
                    <a:pt x="47" y="51"/>
                  </a:cubicBezTo>
                  <a:cubicBezTo>
                    <a:pt x="1" y="362"/>
                    <a:pt x="11" y="676"/>
                    <a:pt x="77" y="983"/>
                  </a:cubicBezTo>
                  <a:cubicBezTo>
                    <a:pt x="84" y="1019"/>
                    <a:pt x="110" y="1034"/>
                    <a:pt x="138" y="1034"/>
                  </a:cubicBezTo>
                  <a:cubicBezTo>
                    <a:pt x="179" y="1034"/>
                    <a:pt x="223" y="999"/>
                    <a:pt x="212" y="946"/>
                  </a:cubicBezTo>
                  <a:cubicBezTo>
                    <a:pt x="150" y="664"/>
                    <a:pt x="141" y="374"/>
                    <a:pt x="181" y="89"/>
                  </a:cubicBezTo>
                  <a:cubicBezTo>
                    <a:pt x="189" y="36"/>
                    <a:pt x="143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6"/>
            <p:cNvSpPr/>
            <p:nvPr/>
          </p:nvSpPr>
          <p:spPr>
            <a:xfrm>
              <a:off x="7234325" y="2351950"/>
              <a:ext cx="13500" cy="20425"/>
            </a:xfrm>
            <a:custGeom>
              <a:avLst/>
              <a:gdLst/>
              <a:ahLst/>
              <a:cxnLst/>
              <a:rect l="l" t="t" r="r" b="b"/>
              <a:pathLst>
                <a:path w="540" h="817" extrusionOk="0">
                  <a:moveTo>
                    <a:pt x="442" y="0"/>
                  </a:moveTo>
                  <a:cubicBezTo>
                    <a:pt x="426" y="0"/>
                    <a:pt x="410" y="7"/>
                    <a:pt x="397" y="23"/>
                  </a:cubicBezTo>
                  <a:cubicBezTo>
                    <a:pt x="218" y="228"/>
                    <a:pt x="88" y="469"/>
                    <a:pt x="15" y="730"/>
                  </a:cubicBezTo>
                  <a:cubicBezTo>
                    <a:pt x="0" y="782"/>
                    <a:pt x="44" y="816"/>
                    <a:pt x="86" y="816"/>
                  </a:cubicBezTo>
                  <a:cubicBezTo>
                    <a:pt x="113" y="816"/>
                    <a:pt x="140" y="802"/>
                    <a:pt x="151" y="767"/>
                  </a:cubicBezTo>
                  <a:cubicBezTo>
                    <a:pt x="215" y="529"/>
                    <a:pt x="332" y="308"/>
                    <a:pt x="495" y="122"/>
                  </a:cubicBezTo>
                  <a:cubicBezTo>
                    <a:pt x="539" y="70"/>
                    <a:pt x="493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6"/>
            <p:cNvSpPr/>
            <p:nvPr/>
          </p:nvSpPr>
          <p:spPr>
            <a:xfrm>
              <a:off x="7249025" y="2367125"/>
              <a:ext cx="10500" cy="20625"/>
            </a:xfrm>
            <a:custGeom>
              <a:avLst/>
              <a:gdLst/>
              <a:ahLst/>
              <a:cxnLst/>
              <a:rect l="l" t="t" r="r" b="b"/>
              <a:pathLst>
                <a:path w="420" h="825" extrusionOk="0">
                  <a:moveTo>
                    <a:pt x="325" y="0"/>
                  </a:moveTo>
                  <a:cubicBezTo>
                    <a:pt x="305" y="0"/>
                    <a:pt x="284" y="11"/>
                    <a:pt x="272" y="37"/>
                  </a:cubicBezTo>
                  <a:cubicBezTo>
                    <a:pt x="163" y="260"/>
                    <a:pt x="77" y="496"/>
                    <a:pt x="14" y="737"/>
                  </a:cubicBezTo>
                  <a:cubicBezTo>
                    <a:pt x="1" y="790"/>
                    <a:pt x="44" y="825"/>
                    <a:pt x="86" y="825"/>
                  </a:cubicBezTo>
                  <a:cubicBezTo>
                    <a:pt x="113" y="825"/>
                    <a:pt x="140" y="810"/>
                    <a:pt x="149" y="775"/>
                  </a:cubicBezTo>
                  <a:cubicBezTo>
                    <a:pt x="208" y="545"/>
                    <a:pt x="290" y="320"/>
                    <a:pt x="393" y="107"/>
                  </a:cubicBezTo>
                  <a:cubicBezTo>
                    <a:pt x="420" y="51"/>
                    <a:pt x="371" y="0"/>
                    <a:pt x="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6"/>
            <p:cNvSpPr/>
            <p:nvPr/>
          </p:nvSpPr>
          <p:spPr>
            <a:xfrm>
              <a:off x="7197675" y="2274675"/>
              <a:ext cx="54550" cy="37775"/>
            </a:xfrm>
            <a:custGeom>
              <a:avLst/>
              <a:gdLst/>
              <a:ahLst/>
              <a:cxnLst/>
              <a:rect l="l" t="t" r="r" b="b"/>
              <a:pathLst>
                <a:path w="2182" h="1511" extrusionOk="0">
                  <a:moveTo>
                    <a:pt x="68" y="0"/>
                  </a:moveTo>
                  <a:cubicBezTo>
                    <a:pt x="33" y="0"/>
                    <a:pt x="0" y="22"/>
                    <a:pt x="3" y="68"/>
                  </a:cubicBezTo>
                  <a:lnTo>
                    <a:pt x="5" y="68"/>
                  </a:lnTo>
                  <a:cubicBezTo>
                    <a:pt x="69" y="908"/>
                    <a:pt x="719" y="1511"/>
                    <a:pt x="1480" y="1511"/>
                  </a:cubicBezTo>
                  <a:cubicBezTo>
                    <a:pt x="1685" y="1511"/>
                    <a:pt x="1898" y="1467"/>
                    <a:pt x="2110" y="1373"/>
                  </a:cubicBezTo>
                  <a:cubicBezTo>
                    <a:pt x="2182" y="1340"/>
                    <a:pt x="2136" y="1245"/>
                    <a:pt x="2070" y="1245"/>
                  </a:cubicBezTo>
                  <a:cubicBezTo>
                    <a:pt x="2060" y="1245"/>
                    <a:pt x="2050" y="1247"/>
                    <a:pt x="2040" y="1252"/>
                  </a:cubicBezTo>
                  <a:cubicBezTo>
                    <a:pt x="1851" y="1336"/>
                    <a:pt x="1662" y="1375"/>
                    <a:pt x="1479" y="1375"/>
                  </a:cubicBezTo>
                  <a:cubicBezTo>
                    <a:pt x="789" y="1375"/>
                    <a:pt x="201" y="819"/>
                    <a:pt x="143" y="68"/>
                  </a:cubicBezTo>
                  <a:cubicBezTo>
                    <a:pt x="139" y="23"/>
                    <a:pt x="10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6"/>
            <p:cNvSpPr/>
            <p:nvPr/>
          </p:nvSpPr>
          <p:spPr>
            <a:xfrm>
              <a:off x="7228700" y="2267750"/>
              <a:ext cx="75250" cy="130050"/>
            </a:xfrm>
            <a:custGeom>
              <a:avLst/>
              <a:gdLst/>
              <a:ahLst/>
              <a:cxnLst/>
              <a:rect l="l" t="t" r="r" b="b"/>
              <a:pathLst>
                <a:path w="3010" h="5202" extrusionOk="0">
                  <a:moveTo>
                    <a:pt x="98" y="0"/>
                  </a:moveTo>
                  <a:cubicBezTo>
                    <a:pt x="49" y="0"/>
                    <a:pt x="1" y="50"/>
                    <a:pt x="34" y="103"/>
                  </a:cubicBezTo>
                  <a:cubicBezTo>
                    <a:pt x="1048" y="1751"/>
                    <a:pt x="1990" y="3439"/>
                    <a:pt x="2861" y="5166"/>
                  </a:cubicBezTo>
                  <a:cubicBezTo>
                    <a:pt x="2874" y="5191"/>
                    <a:pt x="2894" y="5201"/>
                    <a:pt x="2915" y="5201"/>
                  </a:cubicBezTo>
                  <a:cubicBezTo>
                    <a:pt x="2961" y="5201"/>
                    <a:pt x="3010" y="5150"/>
                    <a:pt x="2982" y="5094"/>
                  </a:cubicBezTo>
                  <a:cubicBezTo>
                    <a:pt x="2110" y="3367"/>
                    <a:pt x="1167" y="1681"/>
                    <a:pt x="155" y="33"/>
                  </a:cubicBezTo>
                  <a:cubicBezTo>
                    <a:pt x="140" y="10"/>
                    <a:pt x="119" y="0"/>
                    <a:pt x="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6"/>
            <p:cNvSpPr/>
            <p:nvPr/>
          </p:nvSpPr>
          <p:spPr>
            <a:xfrm>
              <a:off x="7198375" y="2368975"/>
              <a:ext cx="43825" cy="40300"/>
            </a:xfrm>
            <a:custGeom>
              <a:avLst/>
              <a:gdLst/>
              <a:ahLst/>
              <a:cxnLst/>
              <a:rect l="l" t="t" r="r" b="b"/>
              <a:pathLst>
                <a:path w="1753" h="1612" extrusionOk="0">
                  <a:moveTo>
                    <a:pt x="1104" y="139"/>
                  </a:moveTo>
                  <a:cubicBezTo>
                    <a:pt x="1171" y="139"/>
                    <a:pt x="1238" y="144"/>
                    <a:pt x="1305" y="154"/>
                  </a:cubicBezTo>
                  <a:lnTo>
                    <a:pt x="1305" y="154"/>
                  </a:lnTo>
                  <a:cubicBezTo>
                    <a:pt x="1217" y="237"/>
                    <a:pt x="1152" y="331"/>
                    <a:pt x="1103" y="434"/>
                  </a:cubicBezTo>
                  <a:lnTo>
                    <a:pt x="1103" y="434"/>
                  </a:lnTo>
                  <a:cubicBezTo>
                    <a:pt x="1055" y="477"/>
                    <a:pt x="1002" y="514"/>
                    <a:pt x="944" y="547"/>
                  </a:cubicBezTo>
                  <a:cubicBezTo>
                    <a:pt x="869" y="589"/>
                    <a:pt x="615" y="696"/>
                    <a:pt x="452" y="696"/>
                  </a:cubicBezTo>
                  <a:cubicBezTo>
                    <a:pt x="399" y="696"/>
                    <a:pt x="356" y="684"/>
                    <a:pt x="331" y="656"/>
                  </a:cubicBezTo>
                  <a:lnTo>
                    <a:pt x="387" y="365"/>
                  </a:lnTo>
                  <a:cubicBezTo>
                    <a:pt x="521" y="271"/>
                    <a:pt x="673" y="204"/>
                    <a:pt x="834" y="168"/>
                  </a:cubicBezTo>
                  <a:cubicBezTo>
                    <a:pt x="925" y="148"/>
                    <a:pt x="1015" y="139"/>
                    <a:pt x="1104" y="139"/>
                  </a:cubicBezTo>
                  <a:close/>
                  <a:moveTo>
                    <a:pt x="1466" y="187"/>
                  </a:moveTo>
                  <a:cubicBezTo>
                    <a:pt x="1466" y="187"/>
                    <a:pt x="1467" y="187"/>
                    <a:pt x="1467" y="187"/>
                  </a:cubicBezTo>
                  <a:lnTo>
                    <a:pt x="1467" y="187"/>
                  </a:lnTo>
                  <a:cubicBezTo>
                    <a:pt x="1537" y="383"/>
                    <a:pt x="1576" y="588"/>
                    <a:pt x="1563" y="799"/>
                  </a:cubicBezTo>
                  <a:cubicBezTo>
                    <a:pt x="1556" y="903"/>
                    <a:pt x="1538" y="1008"/>
                    <a:pt x="1506" y="1111"/>
                  </a:cubicBezTo>
                  <a:cubicBezTo>
                    <a:pt x="1489" y="1178"/>
                    <a:pt x="1463" y="1245"/>
                    <a:pt x="1432" y="1308"/>
                  </a:cubicBezTo>
                  <a:cubicBezTo>
                    <a:pt x="1340" y="1341"/>
                    <a:pt x="1267" y="1357"/>
                    <a:pt x="1212" y="1357"/>
                  </a:cubicBezTo>
                  <a:cubicBezTo>
                    <a:pt x="1127" y="1357"/>
                    <a:pt x="1086" y="1316"/>
                    <a:pt x="1092" y="1235"/>
                  </a:cubicBezTo>
                  <a:cubicBezTo>
                    <a:pt x="1055" y="1093"/>
                    <a:pt x="1117" y="848"/>
                    <a:pt x="1150" y="711"/>
                  </a:cubicBezTo>
                  <a:cubicBezTo>
                    <a:pt x="1167" y="644"/>
                    <a:pt x="1188" y="580"/>
                    <a:pt x="1215" y="521"/>
                  </a:cubicBezTo>
                  <a:lnTo>
                    <a:pt x="1215" y="521"/>
                  </a:lnTo>
                  <a:cubicBezTo>
                    <a:pt x="1313" y="430"/>
                    <a:pt x="1396" y="321"/>
                    <a:pt x="1460" y="200"/>
                  </a:cubicBezTo>
                  <a:cubicBezTo>
                    <a:pt x="1463" y="195"/>
                    <a:pt x="1464" y="191"/>
                    <a:pt x="1466" y="187"/>
                  </a:cubicBezTo>
                  <a:close/>
                  <a:moveTo>
                    <a:pt x="1108" y="0"/>
                  </a:moveTo>
                  <a:cubicBezTo>
                    <a:pt x="914" y="0"/>
                    <a:pt x="722" y="39"/>
                    <a:pt x="539" y="119"/>
                  </a:cubicBezTo>
                  <a:cubicBezTo>
                    <a:pt x="367" y="195"/>
                    <a:pt x="0" y="392"/>
                    <a:pt x="99" y="641"/>
                  </a:cubicBezTo>
                  <a:cubicBezTo>
                    <a:pt x="152" y="775"/>
                    <a:pt x="303" y="815"/>
                    <a:pt x="458" y="815"/>
                  </a:cubicBezTo>
                  <a:cubicBezTo>
                    <a:pt x="579" y="815"/>
                    <a:pt x="703" y="791"/>
                    <a:pt x="785" y="766"/>
                  </a:cubicBezTo>
                  <a:cubicBezTo>
                    <a:pt x="870" y="741"/>
                    <a:pt x="949" y="706"/>
                    <a:pt x="1024" y="662"/>
                  </a:cubicBezTo>
                  <a:lnTo>
                    <a:pt x="1024" y="662"/>
                  </a:lnTo>
                  <a:cubicBezTo>
                    <a:pt x="999" y="758"/>
                    <a:pt x="984" y="857"/>
                    <a:pt x="973" y="959"/>
                  </a:cubicBezTo>
                  <a:cubicBezTo>
                    <a:pt x="950" y="1151"/>
                    <a:pt x="898" y="1476"/>
                    <a:pt x="1120" y="1583"/>
                  </a:cubicBezTo>
                  <a:cubicBezTo>
                    <a:pt x="1160" y="1603"/>
                    <a:pt x="1199" y="1611"/>
                    <a:pt x="1236" y="1611"/>
                  </a:cubicBezTo>
                  <a:cubicBezTo>
                    <a:pt x="1405" y="1611"/>
                    <a:pt x="1535" y="1430"/>
                    <a:pt x="1596" y="1284"/>
                  </a:cubicBezTo>
                  <a:cubicBezTo>
                    <a:pt x="1753" y="914"/>
                    <a:pt x="1730" y="492"/>
                    <a:pt x="1591" y="122"/>
                  </a:cubicBezTo>
                  <a:cubicBezTo>
                    <a:pt x="1582" y="97"/>
                    <a:pt x="1564" y="83"/>
                    <a:pt x="1543" y="77"/>
                  </a:cubicBezTo>
                  <a:lnTo>
                    <a:pt x="1543" y="77"/>
                  </a:lnTo>
                  <a:cubicBezTo>
                    <a:pt x="1535" y="67"/>
                    <a:pt x="1523" y="58"/>
                    <a:pt x="1506" y="54"/>
                  </a:cubicBezTo>
                  <a:lnTo>
                    <a:pt x="1508" y="54"/>
                  </a:lnTo>
                  <a:cubicBezTo>
                    <a:pt x="1376" y="18"/>
                    <a:pt x="1242" y="0"/>
                    <a:pt x="1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6"/>
            <p:cNvSpPr/>
            <p:nvPr/>
          </p:nvSpPr>
          <p:spPr>
            <a:xfrm>
              <a:off x="6566025" y="2708125"/>
              <a:ext cx="48200" cy="32700"/>
            </a:xfrm>
            <a:custGeom>
              <a:avLst/>
              <a:gdLst/>
              <a:ahLst/>
              <a:cxnLst/>
              <a:rect l="l" t="t" r="r" b="b"/>
              <a:pathLst>
                <a:path w="1928" h="1308" extrusionOk="0">
                  <a:moveTo>
                    <a:pt x="604" y="163"/>
                  </a:moveTo>
                  <a:cubicBezTo>
                    <a:pt x="646" y="163"/>
                    <a:pt x="692" y="183"/>
                    <a:pt x="742" y="224"/>
                  </a:cubicBezTo>
                  <a:cubicBezTo>
                    <a:pt x="802" y="251"/>
                    <a:pt x="861" y="281"/>
                    <a:pt x="918" y="314"/>
                  </a:cubicBezTo>
                  <a:cubicBezTo>
                    <a:pt x="1042" y="384"/>
                    <a:pt x="1158" y="467"/>
                    <a:pt x="1265" y="560"/>
                  </a:cubicBezTo>
                  <a:cubicBezTo>
                    <a:pt x="1457" y="729"/>
                    <a:pt x="1619" y="929"/>
                    <a:pt x="1744" y="1152"/>
                  </a:cubicBezTo>
                  <a:lnTo>
                    <a:pt x="1744" y="1152"/>
                  </a:lnTo>
                  <a:cubicBezTo>
                    <a:pt x="1500" y="1108"/>
                    <a:pt x="1263" y="1035"/>
                    <a:pt x="1036" y="937"/>
                  </a:cubicBezTo>
                  <a:cubicBezTo>
                    <a:pt x="903" y="879"/>
                    <a:pt x="773" y="810"/>
                    <a:pt x="650" y="733"/>
                  </a:cubicBezTo>
                  <a:cubicBezTo>
                    <a:pt x="568" y="682"/>
                    <a:pt x="489" y="627"/>
                    <a:pt x="412" y="567"/>
                  </a:cubicBezTo>
                  <a:cubicBezTo>
                    <a:pt x="257" y="475"/>
                    <a:pt x="268" y="387"/>
                    <a:pt x="444" y="305"/>
                  </a:cubicBezTo>
                  <a:cubicBezTo>
                    <a:pt x="487" y="210"/>
                    <a:pt x="540" y="163"/>
                    <a:pt x="604" y="163"/>
                  </a:cubicBezTo>
                  <a:close/>
                  <a:moveTo>
                    <a:pt x="435" y="0"/>
                  </a:moveTo>
                  <a:cubicBezTo>
                    <a:pt x="331" y="0"/>
                    <a:pt x="236" y="34"/>
                    <a:pt x="168" y="124"/>
                  </a:cubicBezTo>
                  <a:cubicBezTo>
                    <a:pt x="1" y="347"/>
                    <a:pt x="225" y="599"/>
                    <a:pt x="398" y="733"/>
                  </a:cubicBezTo>
                  <a:cubicBezTo>
                    <a:pt x="802" y="1046"/>
                    <a:pt x="1321" y="1225"/>
                    <a:pt x="1820" y="1307"/>
                  </a:cubicBezTo>
                  <a:cubicBezTo>
                    <a:pt x="1824" y="1308"/>
                    <a:pt x="1828" y="1308"/>
                    <a:pt x="1832" y="1308"/>
                  </a:cubicBezTo>
                  <a:cubicBezTo>
                    <a:pt x="1896" y="1308"/>
                    <a:pt x="1927" y="1229"/>
                    <a:pt x="1894" y="1191"/>
                  </a:cubicBezTo>
                  <a:lnTo>
                    <a:pt x="1894" y="1191"/>
                  </a:lnTo>
                  <a:cubicBezTo>
                    <a:pt x="1902" y="1173"/>
                    <a:pt x="1902" y="1152"/>
                    <a:pt x="1890" y="1131"/>
                  </a:cubicBezTo>
                  <a:cubicBezTo>
                    <a:pt x="1678" y="742"/>
                    <a:pt x="1376" y="412"/>
                    <a:pt x="988" y="193"/>
                  </a:cubicBezTo>
                  <a:cubicBezTo>
                    <a:pt x="849" y="115"/>
                    <a:pt x="627" y="0"/>
                    <a:pt x="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6"/>
            <p:cNvSpPr/>
            <p:nvPr/>
          </p:nvSpPr>
          <p:spPr>
            <a:xfrm>
              <a:off x="6597700" y="2690075"/>
              <a:ext cx="37775" cy="52125"/>
            </a:xfrm>
            <a:custGeom>
              <a:avLst/>
              <a:gdLst/>
              <a:ahLst/>
              <a:cxnLst/>
              <a:rect l="l" t="t" r="r" b="b"/>
              <a:pathLst>
                <a:path w="1511" h="2085" extrusionOk="0">
                  <a:moveTo>
                    <a:pt x="627" y="0"/>
                  </a:moveTo>
                  <a:cubicBezTo>
                    <a:pt x="1" y="0"/>
                    <a:pt x="212" y="1471"/>
                    <a:pt x="288" y="1784"/>
                  </a:cubicBezTo>
                  <a:cubicBezTo>
                    <a:pt x="296" y="1819"/>
                    <a:pt x="323" y="1835"/>
                    <a:pt x="350" y="1835"/>
                  </a:cubicBezTo>
                  <a:cubicBezTo>
                    <a:pt x="392" y="1835"/>
                    <a:pt x="435" y="1800"/>
                    <a:pt x="422" y="1747"/>
                  </a:cubicBezTo>
                  <a:cubicBezTo>
                    <a:pt x="358" y="1485"/>
                    <a:pt x="319" y="1219"/>
                    <a:pt x="326" y="948"/>
                  </a:cubicBezTo>
                  <a:cubicBezTo>
                    <a:pt x="329" y="802"/>
                    <a:pt x="337" y="653"/>
                    <a:pt x="371" y="511"/>
                  </a:cubicBezTo>
                  <a:cubicBezTo>
                    <a:pt x="379" y="468"/>
                    <a:pt x="392" y="427"/>
                    <a:pt x="410" y="389"/>
                  </a:cubicBezTo>
                  <a:cubicBezTo>
                    <a:pt x="434" y="292"/>
                    <a:pt x="477" y="244"/>
                    <a:pt x="540" y="244"/>
                  </a:cubicBezTo>
                  <a:cubicBezTo>
                    <a:pt x="631" y="244"/>
                    <a:pt x="764" y="346"/>
                    <a:pt x="938" y="550"/>
                  </a:cubicBezTo>
                  <a:cubicBezTo>
                    <a:pt x="998" y="736"/>
                    <a:pt x="890" y="1049"/>
                    <a:pt x="839" y="1236"/>
                  </a:cubicBezTo>
                  <a:cubicBezTo>
                    <a:pt x="763" y="1497"/>
                    <a:pt x="655" y="1749"/>
                    <a:pt x="513" y="1981"/>
                  </a:cubicBezTo>
                  <a:cubicBezTo>
                    <a:pt x="481" y="2035"/>
                    <a:pt x="529" y="2085"/>
                    <a:pt x="577" y="2085"/>
                  </a:cubicBezTo>
                  <a:cubicBezTo>
                    <a:pt x="598" y="2085"/>
                    <a:pt x="619" y="2075"/>
                    <a:pt x="634" y="2051"/>
                  </a:cubicBezTo>
                  <a:cubicBezTo>
                    <a:pt x="857" y="1672"/>
                    <a:pt x="1510" y="205"/>
                    <a:pt x="744" y="16"/>
                  </a:cubicBezTo>
                  <a:cubicBezTo>
                    <a:pt x="702" y="5"/>
                    <a:pt x="663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6"/>
            <p:cNvSpPr/>
            <p:nvPr/>
          </p:nvSpPr>
          <p:spPr>
            <a:xfrm>
              <a:off x="7039200" y="2284150"/>
              <a:ext cx="128475" cy="136600"/>
            </a:xfrm>
            <a:custGeom>
              <a:avLst/>
              <a:gdLst/>
              <a:ahLst/>
              <a:cxnLst/>
              <a:rect l="l" t="t" r="r" b="b"/>
              <a:pathLst>
                <a:path w="5139" h="5464" extrusionOk="0">
                  <a:moveTo>
                    <a:pt x="4593" y="0"/>
                  </a:moveTo>
                  <a:lnTo>
                    <a:pt x="0" y="1074"/>
                  </a:lnTo>
                  <a:cubicBezTo>
                    <a:pt x="0" y="1074"/>
                    <a:pt x="145" y="5464"/>
                    <a:pt x="691" y="5464"/>
                  </a:cubicBezTo>
                  <a:cubicBezTo>
                    <a:pt x="705" y="5464"/>
                    <a:pt x="719" y="5461"/>
                    <a:pt x="734" y="5455"/>
                  </a:cubicBezTo>
                  <a:cubicBezTo>
                    <a:pt x="1315" y="5220"/>
                    <a:pt x="5139" y="3654"/>
                    <a:pt x="5139" y="3654"/>
                  </a:cubicBezTo>
                  <a:lnTo>
                    <a:pt x="4593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6"/>
            <p:cNvSpPr/>
            <p:nvPr/>
          </p:nvSpPr>
          <p:spPr>
            <a:xfrm>
              <a:off x="6611575" y="2553625"/>
              <a:ext cx="113775" cy="132000"/>
            </a:xfrm>
            <a:custGeom>
              <a:avLst/>
              <a:gdLst/>
              <a:ahLst/>
              <a:cxnLst/>
              <a:rect l="l" t="t" r="r" b="b"/>
              <a:pathLst>
                <a:path w="4551" h="5280" extrusionOk="0">
                  <a:moveTo>
                    <a:pt x="670" y="0"/>
                  </a:moveTo>
                  <a:cubicBezTo>
                    <a:pt x="262" y="0"/>
                    <a:pt x="1" y="58"/>
                    <a:pt x="23" y="210"/>
                  </a:cubicBezTo>
                  <a:cubicBezTo>
                    <a:pt x="117" y="830"/>
                    <a:pt x="745" y="4916"/>
                    <a:pt x="745" y="4916"/>
                  </a:cubicBezTo>
                  <a:lnTo>
                    <a:pt x="4324" y="5280"/>
                  </a:lnTo>
                  <a:lnTo>
                    <a:pt x="4551" y="542"/>
                  </a:lnTo>
                  <a:cubicBezTo>
                    <a:pt x="4551" y="542"/>
                    <a:pt x="1921" y="0"/>
                    <a:pt x="670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6"/>
            <p:cNvSpPr/>
            <p:nvPr/>
          </p:nvSpPr>
          <p:spPr>
            <a:xfrm>
              <a:off x="6495050" y="2802900"/>
              <a:ext cx="759600" cy="51425"/>
            </a:xfrm>
            <a:custGeom>
              <a:avLst/>
              <a:gdLst/>
              <a:ahLst/>
              <a:cxnLst/>
              <a:rect l="l" t="t" r="r" b="b"/>
              <a:pathLst>
                <a:path w="30384" h="2057" extrusionOk="0">
                  <a:moveTo>
                    <a:pt x="1" y="0"/>
                  </a:moveTo>
                  <a:lnTo>
                    <a:pt x="1" y="2057"/>
                  </a:lnTo>
                  <a:lnTo>
                    <a:pt x="30384" y="2057"/>
                  </a:lnTo>
                  <a:lnTo>
                    <a:pt x="303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6"/>
            <p:cNvSpPr/>
            <p:nvPr/>
          </p:nvSpPr>
          <p:spPr>
            <a:xfrm>
              <a:off x="6471575" y="2810500"/>
              <a:ext cx="77150" cy="467175"/>
            </a:xfrm>
            <a:custGeom>
              <a:avLst/>
              <a:gdLst/>
              <a:ahLst/>
              <a:cxnLst/>
              <a:rect l="l" t="t" r="r" b="b"/>
              <a:pathLst>
                <a:path w="3086" h="18687" extrusionOk="0">
                  <a:moveTo>
                    <a:pt x="1751" y="0"/>
                  </a:moveTo>
                  <a:cubicBezTo>
                    <a:pt x="1501" y="0"/>
                    <a:pt x="1258" y="136"/>
                    <a:pt x="1205" y="425"/>
                  </a:cubicBezTo>
                  <a:lnTo>
                    <a:pt x="1205" y="424"/>
                  </a:lnTo>
                  <a:cubicBezTo>
                    <a:pt x="704" y="3129"/>
                    <a:pt x="794" y="5946"/>
                    <a:pt x="627" y="8689"/>
                  </a:cubicBezTo>
                  <a:cubicBezTo>
                    <a:pt x="442" y="11743"/>
                    <a:pt x="0" y="14879"/>
                    <a:pt x="176" y="17935"/>
                  </a:cubicBezTo>
                  <a:cubicBezTo>
                    <a:pt x="203" y="18396"/>
                    <a:pt x="631" y="18687"/>
                    <a:pt x="1026" y="18687"/>
                  </a:cubicBezTo>
                  <a:cubicBezTo>
                    <a:pt x="1323" y="18687"/>
                    <a:pt x="1602" y="18521"/>
                    <a:pt x="1673" y="18138"/>
                  </a:cubicBezTo>
                  <a:cubicBezTo>
                    <a:pt x="2221" y="15234"/>
                    <a:pt x="2361" y="12204"/>
                    <a:pt x="2587" y="9261"/>
                  </a:cubicBezTo>
                  <a:cubicBezTo>
                    <a:pt x="2811" y="6353"/>
                    <a:pt x="3085" y="3274"/>
                    <a:pt x="2353" y="425"/>
                  </a:cubicBezTo>
                  <a:cubicBezTo>
                    <a:pt x="2282" y="148"/>
                    <a:pt x="2012" y="0"/>
                    <a:pt x="1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6"/>
            <p:cNvSpPr/>
            <p:nvPr/>
          </p:nvSpPr>
          <p:spPr>
            <a:xfrm>
              <a:off x="7211900" y="2808675"/>
              <a:ext cx="61050" cy="469000"/>
            </a:xfrm>
            <a:custGeom>
              <a:avLst/>
              <a:gdLst/>
              <a:ahLst/>
              <a:cxnLst/>
              <a:rect l="l" t="t" r="r" b="b"/>
              <a:pathLst>
                <a:path w="2442" h="18760" extrusionOk="0">
                  <a:moveTo>
                    <a:pt x="1082" y="1"/>
                  </a:moveTo>
                  <a:cubicBezTo>
                    <a:pt x="832" y="1"/>
                    <a:pt x="592" y="136"/>
                    <a:pt x="541" y="427"/>
                  </a:cubicBezTo>
                  <a:lnTo>
                    <a:pt x="541" y="428"/>
                  </a:lnTo>
                  <a:cubicBezTo>
                    <a:pt x="60" y="3145"/>
                    <a:pt x="280" y="5971"/>
                    <a:pt x="274" y="8724"/>
                  </a:cubicBezTo>
                  <a:cubicBezTo>
                    <a:pt x="266" y="11803"/>
                    <a:pt x="1" y="14940"/>
                    <a:pt x="201" y="18006"/>
                  </a:cubicBezTo>
                  <a:cubicBezTo>
                    <a:pt x="230" y="18466"/>
                    <a:pt x="662" y="18759"/>
                    <a:pt x="1056" y="18759"/>
                  </a:cubicBezTo>
                  <a:cubicBezTo>
                    <a:pt x="1353" y="18759"/>
                    <a:pt x="1628" y="18594"/>
                    <a:pt x="1698" y="18209"/>
                  </a:cubicBezTo>
                  <a:cubicBezTo>
                    <a:pt x="2223" y="15300"/>
                    <a:pt x="2215" y="12249"/>
                    <a:pt x="2267" y="9298"/>
                  </a:cubicBezTo>
                  <a:cubicBezTo>
                    <a:pt x="2318" y="6374"/>
                    <a:pt x="2442" y="3270"/>
                    <a:pt x="1689" y="427"/>
                  </a:cubicBezTo>
                  <a:cubicBezTo>
                    <a:pt x="1616" y="151"/>
                    <a:pt x="1344" y="1"/>
                    <a:pt x="1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6"/>
            <p:cNvSpPr/>
            <p:nvPr/>
          </p:nvSpPr>
          <p:spPr>
            <a:xfrm>
              <a:off x="6495200" y="2990100"/>
              <a:ext cx="776525" cy="59750"/>
            </a:xfrm>
            <a:custGeom>
              <a:avLst/>
              <a:gdLst/>
              <a:ahLst/>
              <a:cxnLst/>
              <a:rect l="l" t="t" r="r" b="b"/>
              <a:pathLst>
                <a:path w="31061" h="2390" extrusionOk="0">
                  <a:moveTo>
                    <a:pt x="24241" y="0"/>
                  </a:moveTo>
                  <a:cubicBezTo>
                    <a:pt x="21284" y="0"/>
                    <a:pt x="18299" y="172"/>
                    <a:pt x="15411" y="175"/>
                  </a:cubicBezTo>
                  <a:cubicBezTo>
                    <a:pt x="15376" y="175"/>
                    <a:pt x="15341" y="175"/>
                    <a:pt x="15306" y="175"/>
                  </a:cubicBezTo>
                  <a:cubicBezTo>
                    <a:pt x="12736" y="175"/>
                    <a:pt x="10055" y="31"/>
                    <a:pt x="7393" y="31"/>
                  </a:cubicBezTo>
                  <a:cubicBezTo>
                    <a:pt x="5104" y="31"/>
                    <a:pt x="2829" y="138"/>
                    <a:pt x="652" y="536"/>
                  </a:cubicBezTo>
                  <a:cubicBezTo>
                    <a:pt x="1" y="657"/>
                    <a:pt x="1" y="1734"/>
                    <a:pt x="652" y="1853"/>
                  </a:cubicBezTo>
                  <a:cubicBezTo>
                    <a:pt x="2832" y="2253"/>
                    <a:pt x="5104" y="2360"/>
                    <a:pt x="7391" y="2360"/>
                  </a:cubicBezTo>
                  <a:cubicBezTo>
                    <a:pt x="10059" y="2360"/>
                    <a:pt x="12746" y="2214"/>
                    <a:pt x="15327" y="2214"/>
                  </a:cubicBezTo>
                  <a:cubicBezTo>
                    <a:pt x="15355" y="2214"/>
                    <a:pt x="15383" y="2214"/>
                    <a:pt x="15411" y="2214"/>
                  </a:cubicBezTo>
                  <a:cubicBezTo>
                    <a:pt x="18297" y="2218"/>
                    <a:pt x="21284" y="2390"/>
                    <a:pt x="24243" y="2390"/>
                  </a:cubicBezTo>
                  <a:cubicBezTo>
                    <a:pt x="26263" y="2390"/>
                    <a:pt x="28269" y="2310"/>
                    <a:pt x="30221" y="2042"/>
                  </a:cubicBezTo>
                  <a:cubicBezTo>
                    <a:pt x="31061" y="1927"/>
                    <a:pt x="31061" y="463"/>
                    <a:pt x="30221" y="348"/>
                  </a:cubicBezTo>
                  <a:cubicBezTo>
                    <a:pt x="28267" y="80"/>
                    <a:pt x="26260" y="0"/>
                    <a:pt x="24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8" name="Google Shape;2388;p46"/>
          <p:cNvGrpSpPr/>
          <p:nvPr/>
        </p:nvGrpSpPr>
        <p:grpSpPr>
          <a:xfrm>
            <a:off x="3065214" y="149481"/>
            <a:ext cx="354386" cy="578521"/>
            <a:chOff x="2254100" y="3662800"/>
            <a:chExt cx="269700" cy="440275"/>
          </a:xfrm>
        </p:grpSpPr>
        <p:sp>
          <p:nvSpPr>
            <p:cNvPr id="2389" name="Google Shape;2389;p46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6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63" y="2308884"/>
            <a:ext cx="2230711" cy="10445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927" y="2053980"/>
            <a:ext cx="2097650" cy="9572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600" y="3371919"/>
            <a:ext cx="1758022" cy="1105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p47"/>
          <p:cNvSpPr txBox="1">
            <a:spLocks noGrp="1"/>
          </p:cNvSpPr>
          <p:nvPr>
            <p:ph type="title"/>
          </p:nvPr>
        </p:nvSpPr>
        <p:spPr>
          <a:xfrm>
            <a:off x="819828" y="378006"/>
            <a:ext cx="6793703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Ahora trabajaremos en nuestra guía de comprensión lectora.</a:t>
            </a:r>
            <a:endParaRPr dirty="0"/>
          </a:p>
        </p:txBody>
      </p:sp>
      <p:sp>
        <p:nvSpPr>
          <p:cNvPr id="2396" name="Google Shape;2396;p47"/>
          <p:cNvSpPr txBox="1">
            <a:spLocks noGrp="1"/>
          </p:cNvSpPr>
          <p:nvPr>
            <p:ph type="body" idx="1"/>
          </p:nvPr>
        </p:nvSpPr>
        <p:spPr>
          <a:xfrm>
            <a:off x="845627" y="1680680"/>
            <a:ext cx="5991326" cy="14326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dirty="0" smtClean="0">
                <a:latin typeface="Arial Rounded MT Bold" panose="020F0704030504030204" pitchFamily="34" charset="0"/>
              </a:rPr>
              <a:t>La    mula    malula.</a:t>
            </a:r>
            <a:endParaRPr sz="4800" dirty="0">
              <a:latin typeface="Arial Rounded MT Bold" panose="020F0704030504030204" pitchFamily="34" charset="0"/>
            </a:endParaRPr>
          </a:p>
        </p:txBody>
      </p:sp>
      <p:grpSp>
        <p:nvGrpSpPr>
          <p:cNvPr id="2397" name="Google Shape;2397;p47"/>
          <p:cNvGrpSpPr/>
          <p:nvPr/>
        </p:nvGrpSpPr>
        <p:grpSpPr>
          <a:xfrm rot="10800000">
            <a:off x="7782875" y="1009629"/>
            <a:ext cx="1452956" cy="3257012"/>
            <a:chOff x="1577125" y="951200"/>
            <a:chExt cx="1105750" cy="2478700"/>
          </a:xfrm>
        </p:grpSpPr>
        <p:sp>
          <p:nvSpPr>
            <p:cNvPr id="2398" name="Google Shape;2398;p47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7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7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7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7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7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7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7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7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7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8" name="Google Shape;2408;p47"/>
          <p:cNvGrpSpPr/>
          <p:nvPr/>
        </p:nvGrpSpPr>
        <p:grpSpPr>
          <a:xfrm rot="10800000">
            <a:off x="7233786" y="3477460"/>
            <a:ext cx="1040589" cy="1909800"/>
            <a:chOff x="1986275" y="390525"/>
            <a:chExt cx="791925" cy="1453425"/>
          </a:xfrm>
        </p:grpSpPr>
        <p:sp>
          <p:nvSpPr>
            <p:cNvPr id="2409" name="Google Shape;2409;p47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7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7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7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7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7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7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7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7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8" name="Google Shape;2418;p47"/>
          <p:cNvGrpSpPr/>
          <p:nvPr/>
        </p:nvGrpSpPr>
        <p:grpSpPr>
          <a:xfrm rot="10800000">
            <a:off x="5125787" y="3670852"/>
            <a:ext cx="2229004" cy="1948629"/>
            <a:chOff x="2636425" y="520675"/>
            <a:chExt cx="1696350" cy="1482975"/>
          </a:xfrm>
        </p:grpSpPr>
        <p:sp>
          <p:nvSpPr>
            <p:cNvPr id="2419" name="Google Shape;2419;p47"/>
            <p:cNvSpPr/>
            <p:nvPr/>
          </p:nvSpPr>
          <p:spPr>
            <a:xfrm>
              <a:off x="3258925" y="698350"/>
              <a:ext cx="1073850" cy="1302900"/>
            </a:xfrm>
            <a:custGeom>
              <a:avLst/>
              <a:gdLst/>
              <a:ahLst/>
              <a:cxnLst/>
              <a:rect l="l" t="t" r="r" b="b"/>
              <a:pathLst>
                <a:path w="42954" h="52116" extrusionOk="0">
                  <a:moveTo>
                    <a:pt x="16522" y="22002"/>
                  </a:moveTo>
                  <a:cubicBezTo>
                    <a:pt x="16588" y="22002"/>
                    <a:pt x="16653" y="22006"/>
                    <a:pt x="16719" y="22013"/>
                  </a:cubicBezTo>
                  <a:cubicBezTo>
                    <a:pt x="17011" y="22053"/>
                    <a:pt x="17265" y="22151"/>
                    <a:pt x="17520" y="22346"/>
                  </a:cubicBezTo>
                  <a:cubicBezTo>
                    <a:pt x="18021" y="22722"/>
                    <a:pt x="18393" y="23438"/>
                    <a:pt x="18513" y="24189"/>
                  </a:cubicBezTo>
                  <a:cubicBezTo>
                    <a:pt x="18642" y="24970"/>
                    <a:pt x="18554" y="25845"/>
                    <a:pt x="18379" y="26765"/>
                  </a:cubicBezTo>
                  <a:cubicBezTo>
                    <a:pt x="18292" y="27226"/>
                    <a:pt x="18177" y="27699"/>
                    <a:pt x="18075" y="28165"/>
                  </a:cubicBezTo>
                  <a:cubicBezTo>
                    <a:pt x="18057" y="28235"/>
                    <a:pt x="18040" y="28305"/>
                    <a:pt x="18022" y="28375"/>
                  </a:cubicBezTo>
                  <a:lnTo>
                    <a:pt x="18009" y="28373"/>
                  </a:lnTo>
                  <a:cubicBezTo>
                    <a:pt x="17596" y="28306"/>
                    <a:pt x="17190" y="28193"/>
                    <a:pt x="16803" y="28033"/>
                  </a:cubicBezTo>
                  <a:cubicBezTo>
                    <a:pt x="16415" y="27877"/>
                    <a:pt x="16073" y="27693"/>
                    <a:pt x="15755" y="27454"/>
                  </a:cubicBezTo>
                  <a:cubicBezTo>
                    <a:pt x="15118" y="26979"/>
                    <a:pt x="14600" y="26319"/>
                    <a:pt x="14326" y="25607"/>
                  </a:cubicBezTo>
                  <a:cubicBezTo>
                    <a:pt x="14189" y="25252"/>
                    <a:pt x="14113" y="24884"/>
                    <a:pt x="14107" y="24528"/>
                  </a:cubicBezTo>
                  <a:cubicBezTo>
                    <a:pt x="14105" y="24351"/>
                    <a:pt x="14119" y="24174"/>
                    <a:pt x="14148" y="24000"/>
                  </a:cubicBezTo>
                  <a:cubicBezTo>
                    <a:pt x="14178" y="23840"/>
                    <a:pt x="14225" y="23684"/>
                    <a:pt x="14290" y="23535"/>
                  </a:cubicBezTo>
                  <a:cubicBezTo>
                    <a:pt x="14549" y="22929"/>
                    <a:pt x="15137" y="22384"/>
                    <a:pt x="15780" y="22146"/>
                  </a:cubicBezTo>
                  <a:cubicBezTo>
                    <a:pt x="16030" y="22051"/>
                    <a:pt x="16284" y="22002"/>
                    <a:pt x="16522" y="22002"/>
                  </a:cubicBezTo>
                  <a:close/>
                  <a:moveTo>
                    <a:pt x="42620" y="1"/>
                  </a:moveTo>
                  <a:cubicBezTo>
                    <a:pt x="42482" y="1"/>
                    <a:pt x="42360" y="94"/>
                    <a:pt x="42323" y="228"/>
                  </a:cubicBezTo>
                  <a:cubicBezTo>
                    <a:pt x="41267" y="4038"/>
                    <a:pt x="40150" y="7830"/>
                    <a:pt x="38625" y="11432"/>
                  </a:cubicBezTo>
                  <a:cubicBezTo>
                    <a:pt x="37105" y="15029"/>
                    <a:pt x="35165" y="18441"/>
                    <a:pt x="32594" y="21298"/>
                  </a:cubicBezTo>
                  <a:cubicBezTo>
                    <a:pt x="31325" y="22739"/>
                    <a:pt x="29888" y="24016"/>
                    <a:pt x="28342" y="25118"/>
                  </a:cubicBezTo>
                  <a:cubicBezTo>
                    <a:pt x="26784" y="26197"/>
                    <a:pt x="25106" y="27094"/>
                    <a:pt x="23332" y="27703"/>
                  </a:cubicBezTo>
                  <a:cubicBezTo>
                    <a:pt x="22442" y="28000"/>
                    <a:pt x="21543" y="28253"/>
                    <a:pt x="20643" y="28372"/>
                  </a:cubicBezTo>
                  <a:cubicBezTo>
                    <a:pt x="20503" y="28393"/>
                    <a:pt x="20363" y="28409"/>
                    <a:pt x="20224" y="28425"/>
                  </a:cubicBezTo>
                  <a:cubicBezTo>
                    <a:pt x="20322" y="28011"/>
                    <a:pt x="20414" y="27595"/>
                    <a:pt x="20501" y="27175"/>
                  </a:cubicBezTo>
                  <a:cubicBezTo>
                    <a:pt x="20701" y="26157"/>
                    <a:pt x="20852" y="25033"/>
                    <a:pt x="20671" y="23849"/>
                  </a:cubicBezTo>
                  <a:cubicBezTo>
                    <a:pt x="20576" y="23249"/>
                    <a:pt x="20396" y="22657"/>
                    <a:pt x="20103" y="22102"/>
                  </a:cubicBezTo>
                  <a:cubicBezTo>
                    <a:pt x="19812" y="21549"/>
                    <a:pt x="19412" y="21021"/>
                    <a:pt x="18876" y="20604"/>
                  </a:cubicBezTo>
                  <a:cubicBezTo>
                    <a:pt x="18356" y="20184"/>
                    <a:pt x="17657" y="19896"/>
                    <a:pt x="16968" y="19821"/>
                  </a:cubicBezTo>
                  <a:cubicBezTo>
                    <a:pt x="16825" y="19806"/>
                    <a:pt x="16681" y="19797"/>
                    <a:pt x="16536" y="19797"/>
                  </a:cubicBezTo>
                  <a:cubicBezTo>
                    <a:pt x="15995" y="19797"/>
                    <a:pt x="15473" y="19908"/>
                    <a:pt x="14997" y="20091"/>
                  </a:cubicBezTo>
                  <a:cubicBezTo>
                    <a:pt x="13798" y="20563"/>
                    <a:pt x="12816" y="21462"/>
                    <a:pt x="12285" y="22674"/>
                  </a:cubicBezTo>
                  <a:cubicBezTo>
                    <a:pt x="12153" y="22974"/>
                    <a:pt x="12060" y="23306"/>
                    <a:pt x="12001" y="23628"/>
                  </a:cubicBezTo>
                  <a:cubicBezTo>
                    <a:pt x="11949" y="23942"/>
                    <a:pt x="11926" y="24260"/>
                    <a:pt x="11932" y="24578"/>
                  </a:cubicBezTo>
                  <a:cubicBezTo>
                    <a:pt x="11948" y="25211"/>
                    <a:pt x="12084" y="25828"/>
                    <a:pt x="12306" y="26394"/>
                  </a:cubicBezTo>
                  <a:cubicBezTo>
                    <a:pt x="12756" y="27528"/>
                    <a:pt x="13523" y="28474"/>
                    <a:pt x="14471" y="29180"/>
                  </a:cubicBezTo>
                  <a:cubicBezTo>
                    <a:pt x="15381" y="29849"/>
                    <a:pt x="16416" y="30246"/>
                    <a:pt x="17461" y="30430"/>
                  </a:cubicBezTo>
                  <a:cubicBezTo>
                    <a:pt x="16991" y="31983"/>
                    <a:pt x="16415" y="33502"/>
                    <a:pt x="15736" y="34976"/>
                  </a:cubicBezTo>
                  <a:cubicBezTo>
                    <a:pt x="14928" y="36725"/>
                    <a:pt x="14009" y="38427"/>
                    <a:pt x="12945" y="40042"/>
                  </a:cubicBezTo>
                  <a:cubicBezTo>
                    <a:pt x="11879" y="41646"/>
                    <a:pt x="10701" y="43221"/>
                    <a:pt x="9443" y="44695"/>
                  </a:cubicBezTo>
                  <a:cubicBezTo>
                    <a:pt x="8814" y="45435"/>
                    <a:pt x="8144" y="46136"/>
                    <a:pt x="7464" y="46825"/>
                  </a:cubicBezTo>
                  <a:cubicBezTo>
                    <a:pt x="6776" y="47504"/>
                    <a:pt x="6053" y="48146"/>
                    <a:pt x="5296" y="48746"/>
                  </a:cubicBezTo>
                  <a:cubicBezTo>
                    <a:pt x="4533" y="49334"/>
                    <a:pt x="3739" y="49883"/>
                    <a:pt x="2901" y="50357"/>
                  </a:cubicBezTo>
                  <a:cubicBezTo>
                    <a:pt x="2056" y="50816"/>
                    <a:pt x="1177" y="51216"/>
                    <a:pt x="255" y="51510"/>
                  </a:cubicBezTo>
                  <a:lnTo>
                    <a:pt x="245" y="51513"/>
                  </a:lnTo>
                  <a:cubicBezTo>
                    <a:pt x="89" y="51564"/>
                    <a:pt x="0" y="51728"/>
                    <a:pt x="43" y="51887"/>
                  </a:cubicBezTo>
                  <a:cubicBezTo>
                    <a:pt x="80" y="52024"/>
                    <a:pt x="204" y="52115"/>
                    <a:pt x="342" y="52115"/>
                  </a:cubicBezTo>
                  <a:cubicBezTo>
                    <a:pt x="363" y="52115"/>
                    <a:pt x="384" y="52113"/>
                    <a:pt x="406" y="52109"/>
                  </a:cubicBezTo>
                  <a:cubicBezTo>
                    <a:pt x="1402" y="51891"/>
                    <a:pt x="2374" y="51575"/>
                    <a:pt x="3305" y="51162"/>
                  </a:cubicBezTo>
                  <a:cubicBezTo>
                    <a:pt x="4229" y="50733"/>
                    <a:pt x="5117" y="50229"/>
                    <a:pt x="5966" y="49669"/>
                  </a:cubicBezTo>
                  <a:cubicBezTo>
                    <a:pt x="7642" y="48518"/>
                    <a:pt x="9175" y="47176"/>
                    <a:pt x="10564" y="45711"/>
                  </a:cubicBezTo>
                  <a:cubicBezTo>
                    <a:pt x="11955" y="44244"/>
                    <a:pt x="13244" y="42711"/>
                    <a:pt x="14425" y="41054"/>
                  </a:cubicBezTo>
                  <a:cubicBezTo>
                    <a:pt x="15594" y="39401"/>
                    <a:pt x="16659" y="37662"/>
                    <a:pt x="17541" y="35829"/>
                  </a:cubicBezTo>
                  <a:cubicBezTo>
                    <a:pt x="18372" y="34128"/>
                    <a:pt x="19072" y="32367"/>
                    <a:pt x="19636" y="30560"/>
                  </a:cubicBezTo>
                  <a:cubicBezTo>
                    <a:pt x="20076" y="30538"/>
                    <a:pt x="20516" y="30491"/>
                    <a:pt x="20951" y="30421"/>
                  </a:cubicBezTo>
                  <a:cubicBezTo>
                    <a:pt x="22013" y="30259"/>
                    <a:pt x="23023" y="29957"/>
                    <a:pt x="24004" y="29611"/>
                  </a:cubicBezTo>
                  <a:cubicBezTo>
                    <a:pt x="25965" y="28902"/>
                    <a:pt x="27802" y="27889"/>
                    <a:pt x="29458" y="26663"/>
                  </a:cubicBezTo>
                  <a:cubicBezTo>
                    <a:pt x="31104" y="25423"/>
                    <a:pt x="32607" y="24010"/>
                    <a:pt x="33913" y="22442"/>
                  </a:cubicBezTo>
                  <a:cubicBezTo>
                    <a:pt x="35231" y="20884"/>
                    <a:pt x="36372" y="19187"/>
                    <a:pt x="37343" y="17411"/>
                  </a:cubicBezTo>
                  <a:cubicBezTo>
                    <a:pt x="37837" y="16528"/>
                    <a:pt x="38273" y="15618"/>
                    <a:pt x="38698" y="14704"/>
                  </a:cubicBezTo>
                  <a:cubicBezTo>
                    <a:pt x="39104" y="13783"/>
                    <a:pt x="39491" y="12854"/>
                    <a:pt x="39832" y="11910"/>
                  </a:cubicBezTo>
                  <a:cubicBezTo>
                    <a:pt x="41230" y="8146"/>
                    <a:pt x="42144" y="4257"/>
                    <a:pt x="42923" y="370"/>
                  </a:cubicBezTo>
                  <a:cubicBezTo>
                    <a:pt x="42954" y="212"/>
                    <a:pt x="42858" y="56"/>
                    <a:pt x="42702" y="13"/>
                  </a:cubicBezTo>
                  <a:cubicBezTo>
                    <a:pt x="42675" y="5"/>
                    <a:pt x="42648" y="1"/>
                    <a:pt x="42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7"/>
            <p:cNvSpPr/>
            <p:nvPr/>
          </p:nvSpPr>
          <p:spPr>
            <a:xfrm>
              <a:off x="2636425" y="534950"/>
              <a:ext cx="667400" cy="1468700"/>
            </a:xfrm>
            <a:custGeom>
              <a:avLst/>
              <a:gdLst/>
              <a:ahLst/>
              <a:cxnLst/>
              <a:rect l="l" t="t" r="r" b="b"/>
              <a:pathLst>
                <a:path w="26696" h="58748" extrusionOk="0">
                  <a:moveTo>
                    <a:pt x="12869" y="0"/>
                  </a:moveTo>
                  <a:cubicBezTo>
                    <a:pt x="12839" y="2"/>
                    <a:pt x="12809" y="9"/>
                    <a:pt x="12780" y="19"/>
                  </a:cubicBezTo>
                  <a:lnTo>
                    <a:pt x="9341" y="1157"/>
                  </a:lnTo>
                  <a:lnTo>
                    <a:pt x="6558" y="2078"/>
                  </a:lnTo>
                  <a:lnTo>
                    <a:pt x="340" y="4137"/>
                  </a:lnTo>
                  <a:lnTo>
                    <a:pt x="335" y="4138"/>
                  </a:lnTo>
                  <a:cubicBezTo>
                    <a:pt x="289" y="4155"/>
                    <a:pt x="247" y="4179"/>
                    <a:pt x="211" y="4210"/>
                  </a:cubicBezTo>
                  <a:cubicBezTo>
                    <a:pt x="61" y="4324"/>
                    <a:pt x="0" y="4520"/>
                    <a:pt x="58" y="4698"/>
                  </a:cubicBezTo>
                  <a:lnTo>
                    <a:pt x="77" y="4755"/>
                  </a:lnTo>
                  <a:cubicBezTo>
                    <a:pt x="79" y="4762"/>
                    <a:pt x="80" y="4771"/>
                    <a:pt x="83" y="4780"/>
                  </a:cubicBezTo>
                  <a:lnTo>
                    <a:pt x="108" y="4852"/>
                  </a:lnTo>
                  <a:lnTo>
                    <a:pt x="213" y="5168"/>
                  </a:lnTo>
                  <a:cubicBezTo>
                    <a:pt x="220" y="5181"/>
                    <a:pt x="227" y="5193"/>
                    <a:pt x="234" y="5204"/>
                  </a:cubicBezTo>
                  <a:lnTo>
                    <a:pt x="15291" y="47547"/>
                  </a:lnTo>
                  <a:cubicBezTo>
                    <a:pt x="15325" y="47645"/>
                    <a:pt x="15385" y="47734"/>
                    <a:pt x="15465" y="47800"/>
                  </a:cubicBezTo>
                  <a:cubicBezTo>
                    <a:pt x="15474" y="47807"/>
                    <a:pt x="15484" y="47810"/>
                    <a:pt x="15491" y="47816"/>
                  </a:cubicBezTo>
                  <a:lnTo>
                    <a:pt x="17110" y="49749"/>
                  </a:lnTo>
                  <a:lnTo>
                    <a:pt x="17352" y="50035"/>
                  </a:lnTo>
                  <a:cubicBezTo>
                    <a:pt x="17611" y="50344"/>
                    <a:pt x="17888" y="50676"/>
                    <a:pt x="18176" y="51019"/>
                  </a:cubicBezTo>
                  <a:lnTo>
                    <a:pt x="18666" y="51604"/>
                  </a:lnTo>
                  <a:lnTo>
                    <a:pt x="19266" y="52320"/>
                  </a:lnTo>
                  <a:cubicBezTo>
                    <a:pt x="19394" y="52473"/>
                    <a:pt x="19523" y="52627"/>
                    <a:pt x="19652" y="52781"/>
                  </a:cubicBezTo>
                  <a:lnTo>
                    <a:pt x="20085" y="53299"/>
                  </a:lnTo>
                  <a:lnTo>
                    <a:pt x="20675" y="54002"/>
                  </a:lnTo>
                  <a:lnTo>
                    <a:pt x="21158" y="54578"/>
                  </a:lnTo>
                  <a:lnTo>
                    <a:pt x="22360" y="56013"/>
                  </a:lnTo>
                  <a:lnTo>
                    <a:pt x="22807" y="56546"/>
                  </a:lnTo>
                  <a:lnTo>
                    <a:pt x="22977" y="56749"/>
                  </a:lnTo>
                  <a:lnTo>
                    <a:pt x="23246" y="57070"/>
                  </a:lnTo>
                  <a:cubicBezTo>
                    <a:pt x="23651" y="57554"/>
                    <a:pt x="23969" y="57933"/>
                    <a:pt x="24162" y="58165"/>
                  </a:cubicBezTo>
                  <a:lnTo>
                    <a:pt x="24300" y="58329"/>
                  </a:lnTo>
                  <a:lnTo>
                    <a:pt x="24324" y="58357"/>
                  </a:lnTo>
                  <a:lnTo>
                    <a:pt x="24371" y="58414"/>
                  </a:lnTo>
                  <a:cubicBezTo>
                    <a:pt x="24461" y="58523"/>
                    <a:pt x="24573" y="58611"/>
                    <a:pt x="24700" y="58671"/>
                  </a:cubicBezTo>
                  <a:cubicBezTo>
                    <a:pt x="24739" y="58688"/>
                    <a:pt x="24779" y="58704"/>
                    <a:pt x="24820" y="58716"/>
                  </a:cubicBezTo>
                  <a:cubicBezTo>
                    <a:pt x="24894" y="58737"/>
                    <a:pt x="24969" y="58748"/>
                    <a:pt x="25045" y="58748"/>
                  </a:cubicBezTo>
                  <a:cubicBezTo>
                    <a:pt x="25171" y="58748"/>
                    <a:pt x="25296" y="58719"/>
                    <a:pt x="25410" y="58661"/>
                  </a:cubicBezTo>
                  <a:cubicBezTo>
                    <a:pt x="25659" y="58534"/>
                    <a:pt x="25847" y="58275"/>
                    <a:pt x="25868" y="57918"/>
                  </a:cubicBezTo>
                  <a:lnTo>
                    <a:pt x="25895" y="57444"/>
                  </a:lnTo>
                  <a:lnTo>
                    <a:pt x="26012" y="55438"/>
                  </a:lnTo>
                  <a:lnTo>
                    <a:pt x="26672" y="44062"/>
                  </a:lnTo>
                  <a:cubicBezTo>
                    <a:pt x="26674" y="44045"/>
                    <a:pt x="26670" y="44031"/>
                    <a:pt x="26670" y="44014"/>
                  </a:cubicBezTo>
                  <a:cubicBezTo>
                    <a:pt x="26695" y="43911"/>
                    <a:pt x="26692" y="43803"/>
                    <a:pt x="26659" y="43704"/>
                  </a:cubicBezTo>
                  <a:lnTo>
                    <a:pt x="13497" y="813"/>
                  </a:lnTo>
                  <a:cubicBezTo>
                    <a:pt x="13494" y="800"/>
                    <a:pt x="13497" y="786"/>
                    <a:pt x="13493" y="773"/>
                  </a:cubicBezTo>
                  <a:lnTo>
                    <a:pt x="13388" y="456"/>
                  </a:lnTo>
                  <a:lnTo>
                    <a:pt x="13365" y="383"/>
                  </a:lnTo>
                  <a:cubicBezTo>
                    <a:pt x="13363" y="374"/>
                    <a:pt x="13358" y="367"/>
                    <a:pt x="13355" y="359"/>
                  </a:cubicBezTo>
                  <a:lnTo>
                    <a:pt x="13336" y="302"/>
                  </a:lnTo>
                  <a:cubicBezTo>
                    <a:pt x="13276" y="124"/>
                    <a:pt x="13110" y="3"/>
                    <a:pt x="12923" y="2"/>
                  </a:cubicBezTo>
                  <a:cubicBezTo>
                    <a:pt x="12904" y="0"/>
                    <a:pt x="12887" y="0"/>
                    <a:pt x="1286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7"/>
            <p:cNvSpPr/>
            <p:nvPr/>
          </p:nvSpPr>
          <p:spPr>
            <a:xfrm>
              <a:off x="3025600" y="1576775"/>
              <a:ext cx="296100" cy="426775"/>
            </a:xfrm>
            <a:custGeom>
              <a:avLst/>
              <a:gdLst/>
              <a:ahLst/>
              <a:cxnLst/>
              <a:rect l="l" t="t" r="r" b="b"/>
              <a:pathLst>
                <a:path w="11844" h="17071" extrusionOk="0">
                  <a:moveTo>
                    <a:pt x="6992" y="0"/>
                  </a:moveTo>
                  <a:cubicBezTo>
                    <a:pt x="6985" y="0"/>
                    <a:pt x="6977" y="0"/>
                    <a:pt x="6969" y="0"/>
                  </a:cubicBezTo>
                  <a:cubicBezTo>
                    <a:pt x="4355" y="8"/>
                    <a:pt x="1982" y="1563"/>
                    <a:pt x="587" y="3938"/>
                  </a:cubicBezTo>
                  <a:cubicBezTo>
                    <a:pt x="286" y="4451"/>
                    <a:pt x="1" y="5094"/>
                    <a:pt x="382" y="5603"/>
                  </a:cubicBezTo>
                  <a:lnTo>
                    <a:pt x="8719" y="16700"/>
                  </a:lnTo>
                  <a:cubicBezTo>
                    <a:pt x="8910" y="16954"/>
                    <a:pt x="9168" y="17070"/>
                    <a:pt x="9418" y="17070"/>
                  </a:cubicBezTo>
                  <a:cubicBezTo>
                    <a:pt x="9812" y="17070"/>
                    <a:pt x="10184" y="16782"/>
                    <a:pt x="10240" y="16285"/>
                  </a:cubicBezTo>
                  <a:lnTo>
                    <a:pt x="11779" y="2491"/>
                  </a:lnTo>
                  <a:cubicBezTo>
                    <a:pt x="11843" y="1914"/>
                    <a:pt x="11407" y="1582"/>
                    <a:pt x="11027" y="1300"/>
                  </a:cubicBezTo>
                  <a:cubicBezTo>
                    <a:pt x="10628" y="1004"/>
                    <a:pt x="10203" y="773"/>
                    <a:pt x="9760" y="583"/>
                  </a:cubicBezTo>
                  <a:cubicBezTo>
                    <a:pt x="8865" y="201"/>
                    <a:pt x="7922" y="0"/>
                    <a:pt x="6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7"/>
            <p:cNvSpPr/>
            <p:nvPr/>
          </p:nvSpPr>
          <p:spPr>
            <a:xfrm>
              <a:off x="3025600" y="1612200"/>
              <a:ext cx="224025" cy="347925"/>
            </a:xfrm>
            <a:custGeom>
              <a:avLst/>
              <a:gdLst/>
              <a:ahLst/>
              <a:cxnLst/>
              <a:rect l="l" t="t" r="r" b="b"/>
              <a:pathLst>
                <a:path w="8961" h="13917" extrusionOk="0">
                  <a:moveTo>
                    <a:pt x="2830" y="0"/>
                  </a:moveTo>
                  <a:cubicBezTo>
                    <a:pt x="1945" y="656"/>
                    <a:pt x="1178" y="1516"/>
                    <a:pt x="587" y="2521"/>
                  </a:cubicBezTo>
                  <a:cubicBezTo>
                    <a:pt x="286" y="3034"/>
                    <a:pt x="1" y="3677"/>
                    <a:pt x="382" y="4186"/>
                  </a:cubicBezTo>
                  <a:lnTo>
                    <a:pt x="6736" y="12643"/>
                  </a:lnTo>
                  <a:lnTo>
                    <a:pt x="6736" y="12643"/>
                  </a:lnTo>
                  <a:cubicBezTo>
                    <a:pt x="6736" y="12643"/>
                    <a:pt x="6736" y="12643"/>
                    <a:pt x="6735" y="12643"/>
                  </a:cubicBezTo>
                  <a:lnTo>
                    <a:pt x="6735" y="12643"/>
                  </a:lnTo>
                  <a:lnTo>
                    <a:pt x="7693" y="13917"/>
                  </a:lnTo>
                  <a:lnTo>
                    <a:pt x="6736" y="12643"/>
                  </a:lnTo>
                  <a:lnTo>
                    <a:pt x="6736" y="12643"/>
                  </a:lnTo>
                  <a:cubicBezTo>
                    <a:pt x="6936" y="12665"/>
                    <a:pt x="7135" y="12676"/>
                    <a:pt x="7335" y="12676"/>
                  </a:cubicBezTo>
                  <a:cubicBezTo>
                    <a:pt x="7885" y="12676"/>
                    <a:pt x="8433" y="12594"/>
                    <a:pt x="8960" y="12430"/>
                  </a:cubicBezTo>
                  <a:cubicBezTo>
                    <a:pt x="6474" y="8583"/>
                    <a:pt x="4426" y="4364"/>
                    <a:pt x="283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7"/>
            <p:cNvSpPr/>
            <p:nvPr/>
          </p:nvSpPr>
          <p:spPr>
            <a:xfrm>
              <a:off x="3193975" y="1901675"/>
              <a:ext cx="96800" cy="101850"/>
            </a:xfrm>
            <a:custGeom>
              <a:avLst/>
              <a:gdLst/>
              <a:ahLst/>
              <a:cxnLst/>
              <a:rect l="l" t="t" r="r" b="b"/>
              <a:pathLst>
                <a:path w="3872" h="4074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3413" y="348"/>
                    <a:pt x="2901" y="622"/>
                    <a:pt x="2357" y="810"/>
                  </a:cubicBezTo>
                  <a:cubicBezTo>
                    <a:pt x="1797" y="1002"/>
                    <a:pt x="1205" y="1097"/>
                    <a:pt x="607" y="1097"/>
                  </a:cubicBezTo>
                  <a:cubicBezTo>
                    <a:pt x="405" y="1097"/>
                    <a:pt x="203" y="1086"/>
                    <a:pt x="0" y="1064"/>
                  </a:cubicBezTo>
                  <a:lnTo>
                    <a:pt x="0" y="1064"/>
                  </a:lnTo>
                  <a:lnTo>
                    <a:pt x="1984" y="3704"/>
                  </a:lnTo>
                  <a:cubicBezTo>
                    <a:pt x="2174" y="3957"/>
                    <a:pt x="2433" y="4074"/>
                    <a:pt x="2683" y="4074"/>
                  </a:cubicBezTo>
                  <a:cubicBezTo>
                    <a:pt x="3076" y="4074"/>
                    <a:pt x="3449" y="3785"/>
                    <a:pt x="3505" y="3288"/>
                  </a:cubicBezTo>
                  <a:lnTo>
                    <a:pt x="3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7"/>
            <p:cNvSpPr/>
            <p:nvPr/>
          </p:nvSpPr>
          <p:spPr>
            <a:xfrm>
              <a:off x="2706350" y="520675"/>
              <a:ext cx="616050" cy="1199800"/>
            </a:xfrm>
            <a:custGeom>
              <a:avLst/>
              <a:gdLst/>
              <a:ahLst/>
              <a:cxnLst/>
              <a:rect l="l" t="t" r="r" b="b"/>
              <a:pathLst>
                <a:path w="24642" h="47992" extrusionOk="0">
                  <a:moveTo>
                    <a:pt x="13116" y="1"/>
                  </a:moveTo>
                  <a:cubicBezTo>
                    <a:pt x="13083" y="1"/>
                    <a:pt x="13049" y="5"/>
                    <a:pt x="13016" y="15"/>
                  </a:cubicBezTo>
                  <a:lnTo>
                    <a:pt x="369" y="3468"/>
                  </a:lnTo>
                  <a:cubicBezTo>
                    <a:pt x="130" y="3534"/>
                    <a:pt x="1" y="3817"/>
                    <a:pt x="84" y="4096"/>
                  </a:cubicBezTo>
                  <a:lnTo>
                    <a:pt x="12998" y="47609"/>
                  </a:lnTo>
                  <a:cubicBezTo>
                    <a:pt x="13072" y="47857"/>
                    <a:pt x="13269" y="47991"/>
                    <a:pt x="13457" y="47991"/>
                  </a:cubicBezTo>
                  <a:cubicBezTo>
                    <a:pt x="13606" y="47991"/>
                    <a:pt x="13750" y="47908"/>
                    <a:pt x="13825" y="47732"/>
                  </a:cubicBezTo>
                  <a:lnTo>
                    <a:pt x="15142" y="44621"/>
                  </a:lnTo>
                  <a:cubicBezTo>
                    <a:pt x="15272" y="44315"/>
                    <a:pt x="15535" y="44152"/>
                    <a:pt x="15812" y="44152"/>
                  </a:cubicBezTo>
                  <a:cubicBezTo>
                    <a:pt x="16013" y="44152"/>
                    <a:pt x="16221" y="44238"/>
                    <a:pt x="16393" y="44417"/>
                  </a:cubicBezTo>
                  <a:lnTo>
                    <a:pt x="18134" y="46230"/>
                  </a:lnTo>
                  <a:cubicBezTo>
                    <a:pt x="18308" y="46410"/>
                    <a:pt x="18516" y="46494"/>
                    <a:pt x="18715" y="46494"/>
                  </a:cubicBezTo>
                  <a:cubicBezTo>
                    <a:pt x="19042" y="46494"/>
                    <a:pt x="19345" y="46267"/>
                    <a:pt x="19436" y="45867"/>
                  </a:cubicBezTo>
                  <a:lnTo>
                    <a:pt x="20036" y="43221"/>
                  </a:lnTo>
                  <a:cubicBezTo>
                    <a:pt x="20125" y="42825"/>
                    <a:pt x="20428" y="42593"/>
                    <a:pt x="20757" y="42593"/>
                  </a:cubicBezTo>
                  <a:cubicBezTo>
                    <a:pt x="20921" y="42593"/>
                    <a:pt x="21091" y="42651"/>
                    <a:pt x="21246" y="42775"/>
                  </a:cubicBezTo>
                  <a:lnTo>
                    <a:pt x="23892" y="44890"/>
                  </a:lnTo>
                  <a:cubicBezTo>
                    <a:pt x="23980" y="44960"/>
                    <a:pt x="24073" y="44991"/>
                    <a:pt x="24161" y="44991"/>
                  </a:cubicBezTo>
                  <a:cubicBezTo>
                    <a:pt x="24422" y="44991"/>
                    <a:pt x="24641" y="44719"/>
                    <a:pt x="24555" y="44375"/>
                  </a:cubicBezTo>
                  <a:lnTo>
                    <a:pt x="13580" y="409"/>
                  </a:lnTo>
                  <a:cubicBezTo>
                    <a:pt x="13520" y="167"/>
                    <a:pt x="13322" y="1"/>
                    <a:pt x="13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7"/>
            <p:cNvSpPr/>
            <p:nvPr/>
          </p:nvSpPr>
          <p:spPr>
            <a:xfrm>
              <a:off x="2706350" y="583100"/>
              <a:ext cx="394100" cy="1137375"/>
            </a:xfrm>
            <a:custGeom>
              <a:avLst/>
              <a:gdLst/>
              <a:ahLst/>
              <a:cxnLst/>
              <a:rect l="l" t="t" r="r" b="b"/>
              <a:pathLst>
                <a:path w="15764" h="45495" extrusionOk="0">
                  <a:moveTo>
                    <a:pt x="3926" y="0"/>
                  </a:moveTo>
                  <a:lnTo>
                    <a:pt x="369" y="971"/>
                  </a:lnTo>
                  <a:cubicBezTo>
                    <a:pt x="130" y="1037"/>
                    <a:pt x="1" y="1320"/>
                    <a:pt x="84" y="1599"/>
                  </a:cubicBezTo>
                  <a:lnTo>
                    <a:pt x="12998" y="45112"/>
                  </a:lnTo>
                  <a:cubicBezTo>
                    <a:pt x="13072" y="45361"/>
                    <a:pt x="13269" y="45495"/>
                    <a:pt x="13458" y="45495"/>
                  </a:cubicBezTo>
                  <a:cubicBezTo>
                    <a:pt x="13606" y="45495"/>
                    <a:pt x="13750" y="45412"/>
                    <a:pt x="13825" y="45236"/>
                  </a:cubicBezTo>
                  <a:lnTo>
                    <a:pt x="15142" y="42125"/>
                  </a:lnTo>
                  <a:cubicBezTo>
                    <a:pt x="15265" y="41837"/>
                    <a:pt x="15504" y="41676"/>
                    <a:pt x="15763" y="41659"/>
                  </a:cubicBezTo>
                  <a:lnTo>
                    <a:pt x="3926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7"/>
            <p:cNvSpPr/>
            <p:nvPr/>
          </p:nvSpPr>
          <p:spPr>
            <a:xfrm>
              <a:off x="2944350" y="520700"/>
              <a:ext cx="378050" cy="1124800"/>
            </a:xfrm>
            <a:custGeom>
              <a:avLst/>
              <a:gdLst/>
              <a:ahLst/>
              <a:cxnLst/>
              <a:rect l="l" t="t" r="r" b="b"/>
              <a:pathLst>
                <a:path w="15122" h="44992" extrusionOk="0">
                  <a:moveTo>
                    <a:pt x="3595" y="0"/>
                  </a:moveTo>
                  <a:cubicBezTo>
                    <a:pt x="3562" y="0"/>
                    <a:pt x="3529" y="5"/>
                    <a:pt x="3496" y="14"/>
                  </a:cubicBezTo>
                  <a:lnTo>
                    <a:pt x="0" y="968"/>
                  </a:lnTo>
                  <a:lnTo>
                    <a:pt x="11160" y="42598"/>
                  </a:lnTo>
                  <a:cubicBezTo>
                    <a:pt x="11185" y="42595"/>
                    <a:pt x="11211" y="42593"/>
                    <a:pt x="11238" y="42593"/>
                  </a:cubicBezTo>
                  <a:cubicBezTo>
                    <a:pt x="11401" y="42593"/>
                    <a:pt x="11572" y="42650"/>
                    <a:pt x="11727" y="42774"/>
                  </a:cubicBezTo>
                  <a:lnTo>
                    <a:pt x="14372" y="44890"/>
                  </a:lnTo>
                  <a:cubicBezTo>
                    <a:pt x="14460" y="44960"/>
                    <a:pt x="14553" y="44992"/>
                    <a:pt x="14641" y="44992"/>
                  </a:cubicBezTo>
                  <a:cubicBezTo>
                    <a:pt x="14902" y="44992"/>
                    <a:pt x="15121" y="44719"/>
                    <a:pt x="15035" y="44375"/>
                  </a:cubicBezTo>
                  <a:lnTo>
                    <a:pt x="4060" y="409"/>
                  </a:lnTo>
                  <a:cubicBezTo>
                    <a:pt x="4000" y="166"/>
                    <a:pt x="3801" y="0"/>
                    <a:pt x="359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7"/>
            <p:cNvSpPr/>
            <p:nvPr/>
          </p:nvSpPr>
          <p:spPr>
            <a:xfrm>
              <a:off x="3193975" y="1922950"/>
              <a:ext cx="88950" cy="80600"/>
            </a:xfrm>
            <a:custGeom>
              <a:avLst/>
              <a:gdLst/>
              <a:ahLst/>
              <a:cxnLst/>
              <a:rect l="l" t="t" r="r" b="b"/>
              <a:pathLst>
                <a:path w="3558" h="3224" extrusionOk="0">
                  <a:moveTo>
                    <a:pt x="2225" y="0"/>
                  </a:moveTo>
                  <a:cubicBezTo>
                    <a:pt x="1698" y="164"/>
                    <a:pt x="1150" y="246"/>
                    <a:pt x="600" y="246"/>
                  </a:cubicBezTo>
                  <a:cubicBezTo>
                    <a:pt x="400" y="246"/>
                    <a:pt x="200" y="235"/>
                    <a:pt x="0" y="213"/>
                  </a:cubicBezTo>
                  <a:lnTo>
                    <a:pt x="0" y="213"/>
                  </a:lnTo>
                  <a:lnTo>
                    <a:pt x="958" y="1487"/>
                  </a:lnTo>
                  <a:lnTo>
                    <a:pt x="1076" y="1644"/>
                  </a:lnTo>
                  <a:cubicBezTo>
                    <a:pt x="1084" y="1656"/>
                    <a:pt x="1094" y="1668"/>
                    <a:pt x="1103" y="1679"/>
                  </a:cubicBezTo>
                  <a:lnTo>
                    <a:pt x="1227" y="1846"/>
                  </a:lnTo>
                  <a:lnTo>
                    <a:pt x="1569" y="2300"/>
                  </a:lnTo>
                  <a:lnTo>
                    <a:pt x="1654" y="2413"/>
                  </a:lnTo>
                  <a:lnTo>
                    <a:pt x="1720" y="2502"/>
                  </a:lnTo>
                  <a:lnTo>
                    <a:pt x="1917" y="2764"/>
                  </a:lnTo>
                  <a:lnTo>
                    <a:pt x="1940" y="2793"/>
                  </a:lnTo>
                  <a:lnTo>
                    <a:pt x="1984" y="2853"/>
                  </a:lnTo>
                  <a:cubicBezTo>
                    <a:pt x="2175" y="3107"/>
                    <a:pt x="2433" y="3223"/>
                    <a:pt x="2683" y="3223"/>
                  </a:cubicBezTo>
                  <a:cubicBezTo>
                    <a:pt x="3076" y="3223"/>
                    <a:pt x="3449" y="2934"/>
                    <a:pt x="3505" y="2437"/>
                  </a:cubicBezTo>
                  <a:lnTo>
                    <a:pt x="3557" y="1966"/>
                  </a:lnTo>
                  <a:cubicBezTo>
                    <a:pt x="3100" y="1323"/>
                    <a:pt x="2656" y="667"/>
                    <a:pt x="22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7"/>
            <p:cNvSpPr/>
            <p:nvPr/>
          </p:nvSpPr>
          <p:spPr>
            <a:xfrm>
              <a:off x="2706275" y="520675"/>
              <a:ext cx="343875" cy="120450"/>
            </a:xfrm>
            <a:custGeom>
              <a:avLst/>
              <a:gdLst/>
              <a:ahLst/>
              <a:cxnLst/>
              <a:rect l="l" t="t" r="r" b="b"/>
              <a:pathLst>
                <a:path w="13755" h="4818" extrusionOk="0">
                  <a:moveTo>
                    <a:pt x="13131" y="1"/>
                  </a:moveTo>
                  <a:cubicBezTo>
                    <a:pt x="13092" y="1"/>
                    <a:pt x="13053" y="6"/>
                    <a:pt x="13013" y="17"/>
                  </a:cubicBezTo>
                  <a:lnTo>
                    <a:pt x="377" y="3467"/>
                  </a:lnTo>
                  <a:cubicBezTo>
                    <a:pt x="141" y="3532"/>
                    <a:pt x="1" y="3775"/>
                    <a:pt x="65" y="4013"/>
                  </a:cubicBezTo>
                  <a:lnTo>
                    <a:pt x="196" y="4491"/>
                  </a:lnTo>
                  <a:cubicBezTo>
                    <a:pt x="250" y="4688"/>
                    <a:pt x="429" y="4818"/>
                    <a:pt x="624" y="4818"/>
                  </a:cubicBezTo>
                  <a:cubicBezTo>
                    <a:pt x="663" y="4818"/>
                    <a:pt x="703" y="4813"/>
                    <a:pt x="742" y="4802"/>
                  </a:cubicBezTo>
                  <a:lnTo>
                    <a:pt x="13377" y="1352"/>
                  </a:lnTo>
                  <a:cubicBezTo>
                    <a:pt x="13615" y="1287"/>
                    <a:pt x="13754" y="1042"/>
                    <a:pt x="13689" y="806"/>
                  </a:cubicBezTo>
                  <a:lnTo>
                    <a:pt x="13559" y="327"/>
                  </a:lnTo>
                  <a:cubicBezTo>
                    <a:pt x="13505" y="130"/>
                    <a:pt x="13326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Imagen 3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99" y="3276896"/>
            <a:ext cx="2585336" cy="1503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p54"/>
          <p:cNvSpPr txBox="1">
            <a:spLocks noGrp="1"/>
          </p:cNvSpPr>
          <p:nvPr>
            <p:ph type="title"/>
          </p:nvPr>
        </p:nvSpPr>
        <p:spPr>
          <a:xfrm>
            <a:off x="1728676" y="924300"/>
            <a:ext cx="5410200" cy="4762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Responde de acuerdo a la lectura.</a:t>
            </a:r>
            <a:endParaRPr sz="2400" dirty="0"/>
          </a:p>
        </p:txBody>
      </p:sp>
      <p:sp>
        <p:nvSpPr>
          <p:cNvPr id="13" name="Google Shape;2629;p55"/>
          <p:cNvSpPr txBox="1"/>
          <p:nvPr/>
        </p:nvSpPr>
        <p:spPr>
          <a:xfrm>
            <a:off x="2034806" y="1579308"/>
            <a:ext cx="4427421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dk1"/>
                </a:solidFill>
                <a:latin typeface="Arial Rounded MT Bold" panose="020F0704030504030204" pitchFamily="34" charset="0"/>
                <a:ea typeface="Abel"/>
                <a:cs typeface="Abel"/>
                <a:sym typeface="Abel"/>
              </a:rPr>
              <a:t>¿Quién es malula?</a:t>
            </a:r>
            <a:endParaRPr sz="3200" dirty="0">
              <a:solidFill>
                <a:schemeClr val="dk1"/>
              </a:solidFill>
              <a:latin typeface="Arial Rounded MT Bold" panose="020F0704030504030204" pitchFamily="34" charset="0"/>
              <a:ea typeface="Abel"/>
              <a:cs typeface="Abel"/>
              <a:sym typeface="Abel"/>
            </a:endParaRPr>
          </a:p>
        </p:txBody>
      </p:sp>
      <p:pic>
        <p:nvPicPr>
          <p:cNvPr id="14" name="Imagen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01" y="2564885"/>
            <a:ext cx="578588" cy="45398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629;p55"/>
          <p:cNvSpPr txBox="1"/>
          <p:nvPr/>
        </p:nvSpPr>
        <p:spPr>
          <a:xfrm>
            <a:off x="3255410" y="2564885"/>
            <a:ext cx="993106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dk1"/>
                </a:solidFill>
                <a:latin typeface="Ligada (Adrián M.C)" pitchFamily="50" charset="0"/>
                <a:ea typeface="Abel"/>
                <a:cs typeface="Abel"/>
                <a:sym typeface="Abel"/>
              </a:rPr>
              <a:t>L</a:t>
            </a:r>
            <a:r>
              <a:rPr lang="en" sz="4000" dirty="0" smtClean="0">
                <a:solidFill>
                  <a:schemeClr val="dk1"/>
                </a:solidFill>
                <a:latin typeface="Ligada (Adrián M.C)" pitchFamily="50" charset="0"/>
                <a:ea typeface="Abel"/>
                <a:cs typeface="Abel"/>
                <a:sym typeface="Abel"/>
              </a:rPr>
              <a:t>a</a:t>
            </a:r>
            <a:endParaRPr sz="4000" dirty="0">
              <a:solidFill>
                <a:schemeClr val="dk1"/>
              </a:solidFill>
              <a:latin typeface="Ligada (Adrián M.C)" pitchFamily="50" charset="0"/>
              <a:ea typeface="Abel"/>
              <a:cs typeface="Abel"/>
              <a:sym typeface="Abel"/>
            </a:endParaRPr>
          </a:p>
        </p:txBody>
      </p:sp>
      <p:sp>
        <p:nvSpPr>
          <p:cNvPr id="23" name="Google Shape;2629;p55"/>
          <p:cNvSpPr txBox="1"/>
          <p:nvPr/>
        </p:nvSpPr>
        <p:spPr>
          <a:xfrm>
            <a:off x="4248516" y="2564885"/>
            <a:ext cx="1934752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 smtClean="0">
                <a:solidFill>
                  <a:schemeClr val="dk1"/>
                </a:solidFill>
                <a:latin typeface="Ligada (Adrián M.C)" pitchFamily="50" charset="0"/>
                <a:ea typeface="Abel"/>
                <a:cs typeface="Abel"/>
                <a:sym typeface="Abel"/>
              </a:rPr>
              <a:t>mula.</a:t>
            </a:r>
            <a:endParaRPr sz="4000" dirty="0">
              <a:solidFill>
                <a:schemeClr val="dk1"/>
              </a:solidFill>
              <a:latin typeface="Ligada (Adrián M.C)" pitchFamily="50" charset="0"/>
              <a:ea typeface="Abel"/>
              <a:cs typeface="Abel"/>
              <a:sym typeface="Abel"/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3255410" y="3111182"/>
            <a:ext cx="32720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p43"/>
          <p:cNvSpPr/>
          <p:nvPr/>
        </p:nvSpPr>
        <p:spPr>
          <a:xfrm>
            <a:off x="4368051" y="2156878"/>
            <a:ext cx="936000" cy="93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85" name="Google Shape;2185;p43"/>
          <p:cNvSpPr/>
          <p:nvPr/>
        </p:nvSpPr>
        <p:spPr>
          <a:xfrm>
            <a:off x="6627628" y="2151977"/>
            <a:ext cx="936000" cy="93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86" name="Google Shape;2186;p43"/>
          <p:cNvSpPr/>
          <p:nvPr/>
        </p:nvSpPr>
        <p:spPr>
          <a:xfrm>
            <a:off x="1606274" y="2156878"/>
            <a:ext cx="936000" cy="9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87" name="Google Shape;2187;p43"/>
          <p:cNvSpPr txBox="1">
            <a:spLocks noGrp="1"/>
          </p:cNvSpPr>
          <p:nvPr>
            <p:ph type="title"/>
          </p:nvPr>
        </p:nvSpPr>
        <p:spPr>
          <a:xfrm>
            <a:off x="1049054" y="951650"/>
            <a:ext cx="6264794" cy="65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Enumeremos las palabras de acuerdo al orden de la oración.</a:t>
            </a:r>
            <a:endParaRPr sz="2000" dirty="0"/>
          </a:p>
        </p:txBody>
      </p:sp>
      <p:sp>
        <p:nvSpPr>
          <p:cNvPr id="2190" name="Google Shape;2190;p43"/>
          <p:cNvSpPr txBox="1">
            <a:spLocks noGrp="1"/>
          </p:cNvSpPr>
          <p:nvPr>
            <p:ph type="title" idx="3"/>
          </p:nvPr>
        </p:nvSpPr>
        <p:spPr>
          <a:xfrm>
            <a:off x="1419674" y="2365102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2193" name="Google Shape;2193;p43"/>
          <p:cNvSpPr txBox="1">
            <a:spLocks noGrp="1"/>
          </p:cNvSpPr>
          <p:nvPr>
            <p:ph type="title" idx="6"/>
          </p:nvPr>
        </p:nvSpPr>
        <p:spPr>
          <a:xfrm>
            <a:off x="4181451" y="2455407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3</a:t>
            </a:r>
            <a:endParaRPr dirty="0"/>
          </a:p>
        </p:txBody>
      </p:sp>
      <p:sp>
        <p:nvSpPr>
          <p:cNvPr id="2196" name="Google Shape;2196;p43"/>
          <p:cNvSpPr txBox="1">
            <a:spLocks noGrp="1"/>
          </p:cNvSpPr>
          <p:nvPr>
            <p:ph type="title" idx="9"/>
          </p:nvPr>
        </p:nvSpPr>
        <p:spPr>
          <a:xfrm>
            <a:off x="6508586" y="3117579"/>
            <a:ext cx="1072428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L</a:t>
            </a:r>
            <a:r>
              <a:rPr lang="en" dirty="0" smtClean="0"/>
              <a:t>a </a:t>
            </a:r>
            <a:endParaRPr dirty="0"/>
          </a:p>
        </p:txBody>
      </p:sp>
      <p:sp>
        <p:nvSpPr>
          <p:cNvPr id="18" name="Google Shape;2196;p43"/>
          <p:cNvSpPr txBox="1">
            <a:spLocks noGrp="1"/>
          </p:cNvSpPr>
          <p:nvPr>
            <p:ph type="title" idx="9"/>
          </p:nvPr>
        </p:nvSpPr>
        <p:spPr>
          <a:xfrm>
            <a:off x="4037883" y="3108262"/>
            <a:ext cx="1724963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malula</a:t>
            </a:r>
            <a:r>
              <a:rPr lang="en" dirty="0" smtClean="0"/>
              <a:t>.</a:t>
            </a:r>
            <a:endParaRPr dirty="0"/>
          </a:p>
        </p:txBody>
      </p:sp>
      <p:sp>
        <p:nvSpPr>
          <p:cNvPr id="19" name="Google Shape;2196;p43"/>
          <p:cNvSpPr txBox="1">
            <a:spLocks noGrp="1"/>
          </p:cNvSpPr>
          <p:nvPr>
            <p:ph type="title" idx="9"/>
          </p:nvPr>
        </p:nvSpPr>
        <p:spPr>
          <a:xfrm>
            <a:off x="1419674" y="3117579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mula</a:t>
            </a:r>
            <a:endParaRPr dirty="0"/>
          </a:p>
        </p:txBody>
      </p:sp>
      <p:sp>
        <p:nvSpPr>
          <p:cNvPr id="20" name="Google Shape;2196;p43"/>
          <p:cNvSpPr txBox="1">
            <a:spLocks noGrp="1"/>
          </p:cNvSpPr>
          <p:nvPr>
            <p:ph type="title" idx="9"/>
          </p:nvPr>
        </p:nvSpPr>
        <p:spPr>
          <a:xfrm>
            <a:off x="6441028" y="2437741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143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0" grpId="0"/>
      <p:bldP spid="219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6" name="Google Shape;3566;p75"/>
          <p:cNvSpPr txBox="1">
            <a:spLocks noGrp="1"/>
          </p:cNvSpPr>
          <p:nvPr>
            <p:ph type="title"/>
          </p:nvPr>
        </p:nvSpPr>
        <p:spPr>
          <a:xfrm>
            <a:off x="2084595" y="408412"/>
            <a:ext cx="6999961" cy="7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¡Lo hicieron muy bien!</a:t>
            </a:r>
            <a:endParaRPr dirty="0"/>
          </a:p>
        </p:txBody>
      </p:sp>
      <p:grpSp>
        <p:nvGrpSpPr>
          <p:cNvPr id="3567" name="Google Shape;3567;p75"/>
          <p:cNvGrpSpPr/>
          <p:nvPr/>
        </p:nvGrpSpPr>
        <p:grpSpPr>
          <a:xfrm>
            <a:off x="5497358" y="1921373"/>
            <a:ext cx="1469004" cy="2733978"/>
            <a:chOff x="5497358" y="1921373"/>
            <a:chExt cx="1469004" cy="2733978"/>
          </a:xfrm>
        </p:grpSpPr>
        <p:grpSp>
          <p:nvGrpSpPr>
            <p:cNvPr id="3568" name="Google Shape;3568;p75"/>
            <p:cNvGrpSpPr/>
            <p:nvPr/>
          </p:nvGrpSpPr>
          <p:grpSpPr>
            <a:xfrm>
              <a:off x="5497358" y="1921373"/>
              <a:ext cx="1469004" cy="2733978"/>
              <a:chOff x="5286000" y="1885925"/>
              <a:chExt cx="2021750" cy="3762700"/>
            </a:xfrm>
          </p:grpSpPr>
          <p:sp>
            <p:nvSpPr>
              <p:cNvPr id="3569" name="Google Shape;3569;p75"/>
              <p:cNvSpPr/>
              <p:nvPr/>
            </p:nvSpPr>
            <p:spPr>
              <a:xfrm>
                <a:off x="5308025" y="2716900"/>
                <a:ext cx="475075" cy="816725"/>
              </a:xfrm>
              <a:custGeom>
                <a:avLst/>
                <a:gdLst/>
                <a:ahLst/>
                <a:cxnLst/>
                <a:rect l="l" t="t" r="r" b="b"/>
                <a:pathLst>
                  <a:path w="19003" h="32669" extrusionOk="0">
                    <a:moveTo>
                      <a:pt x="1" y="1"/>
                    </a:moveTo>
                    <a:cubicBezTo>
                      <a:pt x="35" y="421"/>
                      <a:pt x="71" y="846"/>
                      <a:pt x="116" y="1276"/>
                    </a:cubicBezTo>
                    <a:cubicBezTo>
                      <a:pt x="401" y="4012"/>
                      <a:pt x="918" y="6890"/>
                      <a:pt x="1585" y="9763"/>
                    </a:cubicBezTo>
                    <a:cubicBezTo>
                      <a:pt x="1732" y="10396"/>
                      <a:pt x="1877" y="11029"/>
                      <a:pt x="2039" y="11660"/>
                    </a:cubicBezTo>
                    <a:cubicBezTo>
                      <a:pt x="4321" y="20569"/>
                      <a:pt x="7992" y="29086"/>
                      <a:pt x="11028" y="32668"/>
                    </a:cubicBezTo>
                    <a:lnTo>
                      <a:pt x="19003" y="18561"/>
                    </a:lnTo>
                    <a:cubicBezTo>
                      <a:pt x="19003" y="18561"/>
                      <a:pt x="18657" y="17954"/>
                      <a:pt x="18103" y="16951"/>
                    </a:cubicBezTo>
                    <a:cubicBezTo>
                      <a:pt x="17047" y="15040"/>
                      <a:pt x="15224" y="11666"/>
                      <a:pt x="13549" y="8213"/>
                    </a:cubicBezTo>
                    <a:cubicBezTo>
                      <a:pt x="8455" y="6478"/>
                      <a:pt x="3739" y="3634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5"/>
              <p:cNvSpPr/>
              <p:nvPr/>
            </p:nvSpPr>
            <p:spPr>
              <a:xfrm>
                <a:off x="5286000" y="2236075"/>
                <a:ext cx="360800" cy="686175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27447" extrusionOk="0">
                    <a:moveTo>
                      <a:pt x="6797" y="0"/>
                    </a:moveTo>
                    <a:cubicBezTo>
                      <a:pt x="6791" y="0"/>
                      <a:pt x="6786" y="1"/>
                      <a:pt x="6780" y="1"/>
                    </a:cubicBezTo>
                    <a:cubicBezTo>
                      <a:pt x="5424" y="42"/>
                      <a:pt x="5364" y="5211"/>
                      <a:pt x="5364" y="5992"/>
                    </a:cubicBezTo>
                    <a:cubicBezTo>
                      <a:pt x="5364" y="5256"/>
                      <a:pt x="5310" y="598"/>
                      <a:pt x="4149" y="499"/>
                    </a:cubicBezTo>
                    <a:cubicBezTo>
                      <a:pt x="4141" y="499"/>
                      <a:pt x="4133" y="498"/>
                      <a:pt x="4125" y="498"/>
                    </a:cubicBezTo>
                    <a:cubicBezTo>
                      <a:pt x="2897" y="498"/>
                      <a:pt x="1" y="8138"/>
                      <a:pt x="882" y="19235"/>
                    </a:cubicBezTo>
                    <a:cubicBezTo>
                      <a:pt x="4621" y="22867"/>
                      <a:pt x="9339" y="25713"/>
                      <a:pt x="14431" y="27446"/>
                    </a:cubicBezTo>
                    <a:cubicBezTo>
                      <a:pt x="12578" y="23633"/>
                      <a:pt x="10906" y="19720"/>
                      <a:pt x="10642" y="17570"/>
                    </a:cubicBezTo>
                    <a:cubicBezTo>
                      <a:pt x="10012" y="12452"/>
                      <a:pt x="10153" y="11560"/>
                      <a:pt x="10153" y="11560"/>
                    </a:cubicBezTo>
                    <a:cubicBezTo>
                      <a:pt x="10153" y="11560"/>
                      <a:pt x="14021" y="6915"/>
                      <a:pt x="12669" y="5547"/>
                    </a:cubicBezTo>
                    <a:cubicBezTo>
                      <a:pt x="12399" y="5274"/>
                      <a:pt x="12150" y="5164"/>
                      <a:pt x="11926" y="5164"/>
                    </a:cubicBezTo>
                    <a:cubicBezTo>
                      <a:pt x="11031" y="5164"/>
                      <a:pt x="10521" y="6911"/>
                      <a:pt x="10521" y="6911"/>
                    </a:cubicBezTo>
                    <a:cubicBezTo>
                      <a:pt x="10521" y="6911"/>
                      <a:pt x="11240" y="614"/>
                      <a:pt x="9805" y="477"/>
                    </a:cubicBezTo>
                    <a:cubicBezTo>
                      <a:pt x="9787" y="475"/>
                      <a:pt x="9770" y="475"/>
                      <a:pt x="9753" y="475"/>
                    </a:cubicBezTo>
                    <a:cubicBezTo>
                      <a:pt x="8367" y="475"/>
                      <a:pt x="8327" y="5805"/>
                      <a:pt x="8327" y="5805"/>
                    </a:cubicBezTo>
                    <a:cubicBezTo>
                      <a:pt x="8327" y="5805"/>
                      <a:pt x="8245" y="0"/>
                      <a:pt x="67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5"/>
              <p:cNvSpPr/>
              <p:nvPr/>
            </p:nvSpPr>
            <p:spPr>
              <a:xfrm>
                <a:off x="6607275" y="3335650"/>
                <a:ext cx="209725" cy="429050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17162" extrusionOk="0">
                    <a:moveTo>
                      <a:pt x="0" y="1"/>
                    </a:moveTo>
                    <a:lnTo>
                      <a:pt x="1355" y="16896"/>
                    </a:lnTo>
                    <a:cubicBezTo>
                      <a:pt x="1355" y="16896"/>
                      <a:pt x="2926" y="17161"/>
                      <a:pt x="4475" y="17161"/>
                    </a:cubicBezTo>
                    <a:cubicBezTo>
                      <a:pt x="5585" y="17161"/>
                      <a:pt x="6683" y="17025"/>
                      <a:pt x="7185" y="16557"/>
                    </a:cubicBezTo>
                    <a:cubicBezTo>
                      <a:pt x="8388" y="15437"/>
                      <a:pt x="7525" y="11039"/>
                      <a:pt x="5103" y="7918"/>
                    </a:cubicBezTo>
                    <a:cubicBezTo>
                      <a:pt x="2683" y="4798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A3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5"/>
              <p:cNvSpPr/>
              <p:nvPr/>
            </p:nvSpPr>
            <p:spPr>
              <a:xfrm>
                <a:off x="6742050" y="2601125"/>
                <a:ext cx="565700" cy="939075"/>
              </a:xfrm>
              <a:custGeom>
                <a:avLst/>
                <a:gdLst/>
                <a:ahLst/>
                <a:cxnLst/>
                <a:rect l="l" t="t" r="r" b="b"/>
                <a:pathLst>
                  <a:path w="22628" h="37563" extrusionOk="0">
                    <a:moveTo>
                      <a:pt x="18163" y="6649"/>
                    </a:moveTo>
                    <a:lnTo>
                      <a:pt x="18163" y="6649"/>
                    </a:lnTo>
                    <a:cubicBezTo>
                      <a:pt x="18144" y="6709"/>
                      <a:pt x="18129" y="6752"/>
                      <a:pt x="18129" y="6752"/>
                    </a:cubicBezTo>
                    <a:lnTo>
                      <a:pt x="18163" y="6649"/>
                    </a:lnTo>
                    <a:close/>
                    <a:moveTo>
                      <a:pt x="15594" y="0"/>
                    </a:moveTo>
                    <a:cubicBezTo>
                      <a:pt x="14230" y="0"/>
                      <a:pt x="12981" y="5884"/>
                      <a:pt x="12981" y="5884"/>
                    </a:cubicBezTo>
                    <a:cubicBezTo>
                      <a:pt x="12981" y="5884"/>
                      <a:pt x="13066" y="3746"/>
                      <a:pt x="11969" y="3746"/>
                    </a:cubicBezTo>
                    <a:cubicBezTo>
                      <a:pt x="11801" y="3746"/>
                      <a:pt x="11605" y="3796"/>
                      <a:pt x="11378" y="3911"/>
                    </a:cubicBezTo>
                    <a:cubicBezTo>
                      <a:pt x="9660" y="4779"/>
                      <a:pt x="11853" y="10412"/>
                      <a:pt x="11853" y="10412"/>
                    </a:cubicBezTo>
                    <a:cubicBezTo>
                      <a:pt x="11853" y="10412"/>
                      <a:pt x="11704" y="11300"/>
                      <a:pt x="9484" y="15956"/>
                    </a:cubicBezTo>
                    <a:cubicBezTo>
                      <a:pt x="8260" y="18519"/>
                      <a:pt x="3781" y="23184"/>
                      <a:pt x="0" y="26860"/>
                    </a:cubicBezTo>
                    <a:cubicBezTo>
                      <a:pt x="1853" y="30863"/>
                      <a:pt x="4624" y="34499"/>
                      <a:pt x="7934" y="37562"/>
                    </a:cubicBezTo>
                    <a:cubicBezTo>
                      <a:pt x="9528" y="35520"/>
                      <a:pt x="11104" y="33317"/>
                      <a:pt x="12576" y="31039"/>
                    </a:cubicBezTo>
                    <a:cubicBezTo>
                      <a:pt x="14534" y="28011"/>
                      <a:pt x="16307" y="24862"/>
                      <a:pt x="17697" y="21804"/>
                    </a:cubicBezTo>
                    <a:cubicBezTo>
                      <a:pt x="22627" y="10946"/>
                      <a:pt x="22286" y="2126"/>
                      <a:pt x="21058" y="1827"/>
                    </a:cubicBezTo>
                    <a:cubicBezTo>
                      <a:pt x="21024" y="1819"/>
                      <a:pt x="20989" y="1815"/>
                      <a:pt x="20955" y="1815"/>
                    </a:cubicBezTo>
                    <a:cubicBezTo>
                      <a:pt x="19836" y="1815"/>
                      <a:pt x="18391" y="5973"/>
                      <a:pt x="18163" y="6649"/>
                    </a:cubicBezTo>
                    <a:cubicBezTo>
                      <a:pt x="18410" y="5908"/>
                      <a:pt x="19994" y="988"/>
                      <a:pt x="18722" y="519"/>
                    </a:cubicBezTo>
                    <a:cubicBezTo>
                      <a:pt x="18661" y="496"/>
                      <a:pt x="18600" y="486"/>
                      <a:pt x="18538" y="486"/>
                    </a:cubicBezTo>
                    <a:cubicBezTo>
                      <a:pt x="17181" y="486"/>
                      <a:pt x="15413" y="5533"/>
                      <a:pt x="15413" y="5533"/>
                    </a:cubicBezTo>
                    <a:cubicBezTo>
                      <a:pt x="15413" y="5533"/>
                      <a:pt x="17108" y="341"/>
                      <a:pt x="15703" y="13"/>
                    </a:cubicBezTo>
                    <a:cubicBezTo>
                      <a:pt x="15666" y="4"/>
                      <a:pt x="15630" y="0"/>
                      <a:pt x="155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5"/>
              <p:cNvSpPr/>
              <p:nvPr/>
            </p:nvSpPr>
            <p:spPr>
              <a:xfrm>
                <a:off x="6599525" y="3272600"/>
                <a:ext cx="340875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3635" h="21250" extrusionOk="0">
                    <a:moveTo>
                      <a:pt x="5701" y="1"/>
                    </a:moveTo>
                    <a:cubicBezTo>
                      <a:pt x="2619" y="2999"/>
                      <a:pt x="0" y="5342"/>
                      <a:pt x="0" y="5342"/>
                    </a:cubicBezTo>
                    <a:lnTo>
                      <a:pt x="3084" y="21250"/>
                    </a:lnTo>
                    <a:cubicBezTo>
                      <a:pt x="5916" y="19534"/>
                      <a:pt x="9826" y="15588"/>
                      <a:pt x="13635" y="10703"/>
                    </a:cubicBezTo>
                    <a:cubicBezTo>
                      <a:pt x="10325" y="7640"/>
                      <a:pt x="7554" y="4004"/>
                      <a:pt x="5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5"/>
              <p:cNvSpPr/>
              <p:nvPr/>
            </p:nvSpPr>
            <p:spPr>
              <a:xfrm>
                <a:off x="5611250" y="4234075"/>
                <a:ext cx="1007675" cy="381725"/>
              </a:xfrm>
              <a:custGeom>
                <a:avLst/>
                <a:gdLst/>
                <a:ahLst/>
                <a:cxnLst/>
                <a:rect l="l" t="t" r="r" b="b"/>
                <a:pathLst>
                  <a:path w="40307" h="15269" extrusionOk="0">
                    <a:moveTo>
                      <a:pt x="118" y="0"/>
                    </a:moveTo>
                    <a:cubicBezTo>
                      <a:pt x="118" y="0"/>
                      <a:pt x="1" y="2393"/>
                      <a:pt x="249" y="6421"/>
                    </a:cubicBezTo>
                    <a:cubicBezTo>
                      <a:pt x="11669" y="13018"/>
                      <a:pt x="24652" y="15269"/>
                      <a:pt x="37877" y="15269"/>
                    </a:cubicBezTo>
                    <a:cubicBezTo>
                      <a:pt x="38686" y="15269"/>
                      <a:pt x="39496" y="15260"/>
                      <a:pt x="40306" y="15244"/>
                    </a:cubicBezTo>
                    <a:cubicBezTo>
                      <a:pt x="39989" y="8599"/>
                      <a:pt x="39790" y="2747"/>
                      <a:pt x="39790" y="2747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5"/>
              <p:cNvSpPr/>
              <p:nvPr/>
            </p:nvSpPr>
            <p:spPr>
              <a:xfrm>
                <a:off x="5617475" y="4394575"/>
                <a:ext cx="1043200" cy="995050"/>
              </a:xfrm>
              <a:custGeom>
                <a:avLst/>
                <a:gdLst/>
                <a:ahLst/>
                <a:cxnLst/>
                <a:rect l="l" t="t" r="r" b="b"/>
                <a:pathLst>
                  <a:path w="41728" h="39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3" y="8114"/>
                      <a:pt x="2506" y="22895"/>
                      <a:pt x="10022" y="38343"/>
                    </a:cubicBezTo>
                    <a:cubicBezTo>
                      <a:pt x="10022" y="38343"/>
                      <a:pt x="12382" y="39801"/>
                      <a:pt x="15621" y="39801"/>
                    </a:cubicBezTo>
                    <a:cubicBezTo>
                      <a:pt x="17241" y="39801"/>
                      <a:pt x="19081" y="39437"/>
                      <a:pt x="20955" y="38343"/>
                    </a:cubicBezTo>
                    <a:cubicBezTo>
                      <a:pt x="20955" y="38343"/>
                      <a:pt x="19613" y="13879"/>
                      <a:pt x="19613" y="11946"/>
                    </a:cubicBezTo>
                    <a:lnTo>
                      <a:pt x="21955" y="11946"/>
                    </a:lnTo>
                    <a:cubicBezTo>
                      <a:pt x="21955" y="11946"/>
                      <a:pt x="26734" y="29595"/>
                      <a:pt x="33762" y="36778"/>
                    </a:cubicBezTo>
                    <a:cubicBezTo>
                      <a:pt x="33762" y="36778"/>
                      <a:pt x="33836" y="36781"/>
                      <a:pt x="33972" y="36781"/>
                    </a:cubicBezTo>
                    <a:cubicBezTo>
                      <a:pt x="34919" y="36781"/>
                      <a:pt x="38861" y="36661"/>
                      <a:pt x="41728" y="34749"/>
                    </a:cubicBezTo>
                    <a:cubicBezTo>
                      <a:pt x="41728" y="34749"/>
                      <a:pt x="40791" y="22410"/>
                      <a:pt x="40322" y="13975"/>
                    </a:cubicBezTo>
                    <a:cubicBezTo>
                      <a:pt x="40226" y="12262"/>
                      <a:pt x="40138" y="10518"/>
                      <a:pt x="40057" y="8824"/>
                    </a:cubicBezTo>
                    <a:cubicBezTo>
                      <a:pt x="39246" y="8840"/>
                      <a:pt x="38436" y="8849"/>
                      <a:pt x="37627" y="8849"/>
                    </a:cubicBezTo>
                    <a:cubicBezTo>
                      <a:pt x="24402" y="8849"/>
                      <a:pt x="11418" y="659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5"/>
              <p:cNvSpPr/>
              <p:nvPr/>
            </p:nvSpPr>
            <p:spPr>
              <a:xfrm>
                <a:off x="5818525" y="3349075"/>
                <a:ext cx="545500" cy="247175"/>
              </a:xfrm>
              <a:custGeom>
                <a:avLst/>
                <a:gdLst/>
                <a:ahLst/>
                <a:cxnLst/>
                <a:rect l="l" t="t" r="r" b="b"/>
                <a:pathLst>
                  <a:path w="21820" h="9887" extrusionOk="0">
                    <a:moveTo>
                      <a:pt x="5101" y="0"/>
                    </a:moveTo>
                    <a:cubicBezTo>
                      <a:pt x="4296" y="0"/>
                      <a:pt x="3491" y="150"/>
                      <a:pt x="2812" y="573"/>
                    </a:cubicBezTo>
                    <a:cubicBezTo>
                      <a:pt x="418" y="2067"/>
                      <a:pt x="0" y="5919"/>
                      <a:pt x="7915" y="8733"/>
                    </a:cubicBezTo>
                    <a:cubicBezTo>
                      <a:pt x="10225" y="9553"/>
                      <a:pt x="12384" y="9886"/>
                      <a:pt x="14271" y="9886"/>
                    </a:cubicBezTo>
                    <a:cubicBezTo>
                      <a:pt x="18847" y="9886"/>
                      <a:pt x="21820" y="7929"/>
                      <a:pt x="21451" y="6233"/>
                    </a:cubicBezTo>
                    <a:cubicBezTo>
                      <a:pt x="21194" y="5047"/>
                      <a:pt x="20310" y="3899"/>
                      <a:pt x="19485" y="3040"/>
                    </a:cubicBezTo>
                    <a:cubicBezTo>
                      <a:pt x="15719" y="2571"/>
                      <a:pt x="7366" y="1402"/>
                      <a:pt x="5171" y="1"/>
                    </a:cubicBezTo>
                    <a:cubicBezTo>
                      <a:pt x="5147" y="0"/>
                      <a:pt x="5124" y="0"/>
                      <a:pt x="5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5"/>
              <p:cNvSpPr/>
              <p:nvPr/>
            </p:nvSpPr>
            <p:spPr>
              <a:xfrm>
                <a:off x="5600000" y="3816875"/>
                <a:ext cx="1062175" cy="650150"/>
              </a:xfrm>
              <a:custGeom>
                <a:avLst/>
                <a:gdLst/>
                <a:ahLst/>
                <a:cxnLst/>
                <a:rect l="l" t="t" r="r" b="b"/>
                <a:pathLst>
                  <a:path w="42487" h="26006" extrusionOk="0">
                    <a:moveTo>
                      <a:pt x="1855" y="1"/>
                    </a:moveTo>
                    <a:cubicBezTo>
                      <a:pt x="1079" y="4757"/>
                      <a:pt x="1" y="12409"/>
                      <a:pt x="204" y="17174"/>
                    </a:cubicBezTo>
                    <a:cubicBezTo>
                      <a:pt x="204" y="17174"/>
                      <a:pt x="8846" y="24798"/>
                      <a:pt x="25194" y="25838"/>
                    </a:cubicBezTo>
                    <a:cubicBezTo>
                      <a:pt x="27010" y="25954"/>
                      <a:pt x="28636" y="26005"/>
                      <a:pt x="30092" y="26005"/>
                    </a:cubicBezTo>
                    <a:cubicBezTo>
                      <a:pt x="41738" y="26005"/>
                      <a:pt x="42478" y="22715"/>
                      <a:pt x="42478" y="22715"/>
                    </a:cubicBezTo>
                    <a:cubicBezTo>
                      <a:pt x="42478" y="22715"/>
                      <a:pt x="42487" y="22193"/>
                      <a:pt x="42483" y="21287"/>
                    </a:cubicBezTo>
                    <a:cubicBezTo>
                      <a:pt x="27526" y="18863"/>
                      <a:pt x="12960" y="10292"/>
                      <a:pt x="18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5"/>
              <p:cNvSpPr/>
              <p:nvPr/>
            </p:nvSpPr>
            <p:spPr>
              <a:xfrm>
                <a:off x="5394200" y="3091600"/>
                <a:ext cx="1392725" cy="1257500"/>
              </a:xfrm>
              <a:custGeom>
                <a:avLst/>
                <a:gdLst/>
                <a:ahLst/>
                <a:cxnLst/>
                <a:rect l="l" t="t" r="r" b="b"/>
                <a:pathLst>
                  <a:path w="55709" h="50300" extrusionOk="0">
                    <a:moveTo>
                      <a:pt x="17390" y="0"/>
                    </a:moveTo>
                    <a:cubicBezTo>
                      <a:pt x="17390" y="0"/>
                      <a:pt x="11455" y="1216"/>
                      <a:pt x="5728" y="5803"/>
                    </a:cubicBezTo>
                    <a:cubicBezTo>
                      <a:pt x="1" y="10388"/>
                      <a:pt x="834" y="12672"/>
                      <a:pt x="834" y="12672"/>
                    </a:cubicBezTo>
                    <a:cubicBezTo>
                      <a:pt x="834" y="12672"/>
                      <a:pt x="6665" y="22259"/>
                      <a:pt x="10831" y="24758"/>
                    </a:cubicBezTo>
                    <a:cubicBezTo>
                      <a:pt x="10831" y="24758"/>
                      <a:pt x="10502" y="26472"/>
                      <a:pt x="10087" y="29013"/>
                    </a:cubicBezTo>
                    <a:cubicBezTo>
                      <a:pt x="21192" y="39303"/>
                      <a:pt x="35759" y="47876"/>
                      <a:pt x="50716" y="50299"/>
                    </a:cubicBezTo>
                    <a:cubicBezTo>
                      <a:pt x="50698" y="46883"/>
                      <a:pt x="50485" y="37942"/>
                      <a:pt x="48837" y="30300"/>
                    </a:cubicBezTo>
                    <a:cubicBezTo>
                      <a:pt x="48837" y="30300"/>
                      <a:pt x="52897" y="29338"/>
                      <a:pt x="55708" y="26319"/>
                    </a:cubicBezTo>
                    <a:cubicBezTo>
                      <a:pt x="55708" y="26319"/>
                      <a:pt x="51960" y="24652"/>
                      <a:pt x="51232" y="21529"/>
                    </a:cubicBezTo>
                    <a:cubicBezTo>
                      <a:pt x="50503" y="18405"/>
                      <a:pt x="48523" y="9763"/>
                      <a:pt x="48523" y="9763"/>
                    </a:cubicBezTo>
                    <a:cubicBezTo>
                      <a:pt x="48523" y="9763"/>
                      <a:pt x="41963" y="10689"/>
                      <a:pt x="38320" y="13558"/>
                    </a:cubicBezTo>
                    <a:cubicBezTo>
                      <a:pt x="38320" y="13558"/>
                      <a:pt x="37597" y="13480"/>
                      <a:pt x="36456" y="13339"/>
                    </a:cubicBezTo>
                    <a:lnTo>
                      <a:pt x="36456" y="13339"/>
                    </a:lnTo>
                    <a:cubicBezTo>
                      <a:pt x="37284" y="14197"/>
                      <a:pt x="38167" y="15346"/>
                      <a:pt x="38424" y="16532"/>
                    </a:cubicBezTo>
                    <a:cubicBezTo>
                      <a:pt x="38791" y="18228"/>
                      <a:pt x="35820" y="20184"/>
                      <a:pt x="31244" y="20184"/>
                    </a:cubicBezTo>
                    <a:cubicBezTo>
                      <a:pt x="29357" y="20184"/>
                      <a:pt x="27197" y="19851"/>
                      <a:pt x="24886" y="19030"/>
                    </a:cubicBezTo>
                    <a:cubicBezTo>
                      <a:pt x="16973" y="16218"/>
                      <a:pt x="17390" y="12366"/>
                      <a:pt x="19784" y="10872"/>
                    </a:cubicBezTo>
                    <a:cubicBezTo>
                      <a:pt x="20465" y="10445"/>
                      <a:pt x="21275" y="10298"/>
                      <a:pt x="22083" y="10298"/>
                    </a:cubicBezTo>
                    <a:cubicBezTo>
                      <a:pt x="22103" y="10298"/>
                      <a:pt x="22122" y="10298"/>
                      <a:pt x="22142" y="10298"/>
                    </a:cubicBezTo>
                    <a:cubicBezTo>
                      <a:pt x="22054" y="10244"/>
                      <a:pt x="21970" y="10182"/>
                      <a:pt x="21891" y="10114"/>
                    </a:cubicBezTo>
                    <a:cubicBezTo>
                      <a:pt x="19681" y="8201"/>
                      <a:pt x="17390" y="0"/>
                      <a:pt x="17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75"/>
              <p:cNvSpPr/>
              <p:nvPr/>
            </p:nvSpPr>
            <p:spPr>
              <a:xfrm>
                <a:off x="5927200" y="3264550"/>
                <a:ext cx="354700" cy="128375"/>
              </a:xfrm>
              <a:custGeom>
                <a:avLst/>
                <a:gdLst/>
                <a:ahLst/>
                <a:cxnLst/>
                <a:rect l="l" t="t" r="r" b="b"/>
                <a:pathLst>
                  <a:path w="14188" h="5135" extrusionOk="0">
                    <a:moveTo>
                      <a:pt x="1358" y="1"/>
                    </a:moveTo>
                    <a:cubicBezTo>
                      <a:pt x="1358" y="1"/>
                      <a:pt x="921" y="2692"/>
                      <a:pt x="0" y="4686"/>
                    </a:cubicBezTo>
                    <a:cubicBezTo>
                      <a:pt x="1654" y="4994"/>
                      <a:pt x="3334" y="5135"/>
                      <a:pt x="5026" y="5135"/>
                    </a:cubicBezTo>
                    <a:cubicBezTo>
                      <a:pt x="7888" y="5135"/>
                      <a:pt x="10786" y="4731"/>
                      <a:pt x="13658" y="4043"/>
                    </a:cubicBezTo>
                    <a:lnTo>
                      <a:pt x="14188" y="763"/>
                    </a:lnTo>
                    <a:lnTo>
                      <a:pt x="135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75"/>
              <p:cNvSpPr/>
              <p:nvPr/>
            </p:nvSpPr>
            <p:spPr>
              <a:xfrm>
                <a:off x="5883625" y="3365625"/>
                <a:ext cx="426925" cy="186500"/>
              </a:xfrm>
              <a:custGeom>
                <a:avLst/>
                <a:gdLst/>
                <a:ahLst/>
                <a:cxnLst/>
                <a:rect l="l" t="t" r="r" b="b"/>
                <a:pathLst>
                  <a:path w="17077" h="7460" extrusionOk="0">
                    <a:moveTo>
                      <a:pt x="15401" y="0"/>
                    </a:moveTo>
                    <a:lnTo>
                      <a:pt x="15401" y="0"/>
                    </a:lnTo>
                    <a:cubicBezTo>
                      <a:pt x="12529" y="688"/>
                      <a:pt x="9631" y="1092"/>
                      <a:pt x="6770" y="1092"/>
                    </a:cubicBezTo>
                    <a:cubicBezTo>
                      <a:pt x="5078" y="1092"/>
                      <a:pt x="3398" y="951"/>
                      <a:pt x="1743" y="643"/>
                    </a:cubicBezTo>
                    <a:cubicBezTo>
                      <a:pt x="1330" y="1536"/>
                      <a:pt x="821" y="2290"/>
                      <a:pt x="210" y="2597"/>
                    </a:cubicBezTo>
                    <a:cubicBezTo>
                      <a:pt x="210" y="2597"/>
                      <a:pt x="1" y="4944"/>
                      <a:pt x="5311" y="6715"/>
                    </a:cubicBezTo>
                    <a:cubicBezTo>
                      <a:pt x="6946" y="7260"/>
                      <a:pt x="8551" y="7459"/>
                      <a:pt x="10011" y="7459"/>
                    </a:cubicBezTo>
                    <a:cubicBezTo>
                      <a:pt x="13295" y="7459"/>
                      <a:pt x="15845" y="6450"/>
                      <a:pt x="16349" y="6090"/>
                    </a:cubicBezTo>
                    <a:cubicBezTo>
                      <a:pt x="17076" y="5569"/>
                      <a:pt x="14787" y="3800"/>
                      <a:pt x="14787" y="3800"/>
                    </a:cubicBezTo>
                    <a:lnTo>
                      <a:pt x="1540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5"/>
              <p:cNvSpPr/>
              <p:nvPr/>
            </p:nvSpPr>
            <p:spPr>
              <a:xfrm>
                <a:off x="5572350" y="2226700"/>
                <a:ext cx="1139100" cy="1082300"/>
              </a:xfrm>
              <a:custGeom>
                <a:avLst/>
                <a:gdLst/>
                <a:ahLst/>
                <a:cxnLst/>
                <a:rect l="l" t="t" r="r" b="b"/>
                <a:pathLst>
                  <a:path w="45564" h="43292" extrusionOk="0">
                    <a:moveTo>
                      <a:pt x="22656" y="1"/>
                    </a:moveTo>
                    <a:lnTo>
                      <a:pt x="6412" y="10830"/>
                    </a:lnTo>
                    <a:cubicBezTo>
                      <a:pt x="6412" y="10830"/>
                      <a:pt x="5858" y="15481"/>
                      <a:pt x="3984" y="20167"/>
                    </a:cubicBezTo>
                    <a:cubicBezTo>
                      <a:pt x="2110" y="24854"/>
                      <a:pt x="1" y="37399"/>
                      <a:pt x="17762" y="42172"/>
                    </a:cubicBezTo>
                    <a:cubicBezTo>
                      <a:pt x="20697" y="42961"/>
                      <a:pt x="23309" y="43291"/>
                      <a:pt x="25626" y="43291"/>
                    </a:cubicBezTo>
                    <a:cubicBezTo>
                      <a:pt x="36458" y="43291"/>
                      <a:pt x="40835" y="36077"/>
                      <a:pt x="41606" y="34831"/>
                    </a:cubicBezTo>
                    <a:cubicBezTo>
                      <a:pt x="42544" y="33321"/>
                      <a:pt x="45563" y="24679"/>
                      <a:pt x="45563" y="24679"/>
                    </a:cubicBezTo>
                    <a:lnTo>
                      <a:pt x="43375" y="9061"/>
                    </a:lnTo>
                    <a:lnTo>
                      <a:pt x="34317" y="3853"/>
                    </a:lnTo>
                    <a:lnTo>
                      <a:pt x="2265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5"/>
              <p:cNvSpPr/>
              <p:nvPr/>
            </p:nvSpPr>
            <p:spPr>
              <a:xfrm>
                <a:off x="6201825" y="2984675"/>
                <a:ext cx="233675" cy="125975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5039" extrusionOk="0">
                    <a:moveTo>
                      <a:pt x="4673" y="1"/>
                    </a:moveTo>
                    <a:cubicBezTo>
                      <a:pt x="2093" y="1"/>
                      <a:pt x="0" y="1127"/>
                      <a:pt x="0" y="2520"/>
                    </a:cubicBezTo>
                    <a:cubicBezTo>
                      <a:pt x="0" y="3911"/>
                      <a:pt x="2091" y="5039"/>
                      <a:pt x="4673" y="5039"/>
                    </a:cubicBezTo>
                    <a:cubicBezTo>
                      <a:pt x="7254" y="5039"/>
                      <a:pt x="9347" y="3911"/>
                      <a:pt x="9347" y="2520"/>
                    </a:cubicBezTo>
                    <a:cubicBezTo>
                      <a:pt x="9347" y="1127"/>
                      <a:pt x="7254" y="1"/>
                      <a:pt x="4673" y="1"/>
                    </a:cubicBezTo>
                    <a:close/>
                  </a:path>
                </a:pathLst>
              </a:custGeom>
              <a:solidFill>
                <a:srgbClr val="F9A0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5"/>
              <p:cNvSpPr/>
              <p:nvPr/>
            </p:nvSpPr>
            <p:spPr>
              <a:xfrm>
                <a:off x="5704075" y="2875950"/>
                <a:ext cx="241975" cy="130125"/>
              </a:xfrm>
              <a:custGeom>
                <a:avLst/>
                <a:gdLst/>
                <a:ahLst/>
                <a:cxnLst/>
                <a:rect l="l" t="t" r="r" b="b"/>
                <a:pathLst>
                  <a:path w="9679" h="5205" extrusionOk="0">
                    <a:moveTo>
                      <a:pt x="3874" y="0"/>
                    </a:moveTo>
                    <a:cubicBezTo>
                      <a:pt x="1939" y="0"/>
                      <a:pt x="414" y="719"/>
                      <a:pt x="229" y="1837"/>
                    </a:cubicBezTo>
                    <a:cubicBezTo>
                      <a:pt x="1" y="3210"/>
                      <a:pt x="1879" y="4665"/>
                      <a:pt x="4426" y="5088"/>
                    </a:cubicBezTo>
                    <a:cubicBezTo>
                      <a:pt x="4899" y="5167"/>
                      <a:pt x="5363" y="5204"/>
                      <a:pt x="5805" y="5204"/>
                    </a:cubicBezTo>
                    <a:cubicBezTo>
                      <a:pt x="7739" y="5204"/>
                      <a:pt x="9263" y="4487"/>
                      <a:pt x="9449" y="3369"/>
                    </a:cubicBezTo>
                    <a:cubicBezTo>
                      <a:pt x="9678" y="1997"/>
                      <a:pt x="7797" y="540"/>
                      <a:pt x="5252" y="116"/>
                    </a:cubicBezTo>
                    <a:cubicBezTo>
                      <a:pt x="4778" y="38"/>
                      <a:pt x="4315" y="0"/>
                      <a:pt x="3874" y="0"/>
                    </a:cubicBezTo>
                    <a:close/>
                  </a:path>
                </a:pathLst>
              </a:custGeom>
              <a:solidFill>
                <a:srgbClr val="F9A0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5"/>
              <p:cNvSpPr/>
              <p:nvPr/>
            </p:nvSpPr>
            <p:spPr>
              <a:xfrm>
                <a:off x="5808125" y="2203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6634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5"/>
              <p:cNvSpPr/>
              <p:nvPr/>
            </p:nvSpPr>
            <p:spPr>
              <a:xfrm>
                <a:off x="6469450" y="2634050"/>
                <a:ext cx="88300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3532" h="1390" extrusionOk="0">
                    <a:moveTo>
                      <a:pt x="3531" y="0"/>
                    </a:moveTo>
                    <a:lnTo>
                      <a:pt x="3531" y="0"/>
                    </a:lnTo>
                    <a:cubicBezTo>
                      <a:pt x="2352" y="253"/>
                      <a:pt x="1172" y="391"/>
                      <a:pt x="0" y="404"/>
                    </a:cubicBezTo>
                    <a:cubicBezTo>
                      <a:pt x="215" y="693"/>
                      <a:pt x="453" y="929"/>
                      <a:pt x="724" y="1096"/>
                    </a:cubicBezTo>
                    <a:cubicBezTo>
                      <a:pt x="1057" y="1300"/>
                      <a:pt x="1370" y="1390"/>
                      <a:pt x="1662" y="1390"/>
                    </a:cubicBezTo>
                    <a:cubicBezTo>
                      <a:pt x="2425" y="1390"/>
                      <a:pt x="3048" y="777"/>
                      <a:pt x="35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5"/>
              <p:cNvSpPr/>
              <p:nvPr/>
            </p:nvSpPr>
            <p:spPr>
              <a:xfrm>
                <a:off x="6548825" y="2449975"/>
                <a:ext cx="461250" cy="748050"/>
              </a:xfrm>
              <a:custGeom>
                <a:avLst/>
                <a:gdLst/>
                <a:ahLst/>
                <a:cxnLst/>
                <a:rect l="l" t="t" r="r" b="b"/>
                <a:pathLst>
                  <a:path w="18450" h="29922" extrusionOk="0">
                    <a:moveTo>
                      <a:pt x="14226" y="0"/>
                    </a:moveTo>
                    <a:cubicBezTo>
                      <a:pt x="10248" y="3254"/>
                      <a:pt x="5687" y="6026"/>
                      <a:pt x="1084" y="7185"/>
                    </a:cubicBezTo>
                    <a:cubicBezTo>
                      <a:pt x="1093" y="7962"/>
                      <a:pt x="1178" y="8897"/>
                      <a:pt x="1403" y="10020"/>
                    </a:cubicBezTo>
                    <a:cubicBezTo>
                      <a:pt x="1998" y="12996"/>
                      <a:pt x="3656" y="13420"/>
                      <a:pt x="4555" y="13420"/>
                    </a:cubicBezTo>
                    <a:cubicBezTo>
                      <a:pt x="4914" y="13420"/>
                      <a:pt x="5151" y="13352"/>
                      <a:pt x="5152" y="13352"/>
                    </a:cubicBezTo>
                    <a:lnTo>
                      <a:pt x="5152" y="13352"/>
                    </a:lnTo>
                    <a:lnTo>
                      <a:pt x="3069" y="20955"/>
                    </a:lnTo>
                    <a:cubicBezTo>
                      <a:pt x="3069" y="20955"/>
                      <a:pt x="0" y="29131"/>
                      <a:pt x="3694" y="29875"/>
                    </a:cubicBezTo>
                    <a:cubicBezTo>
                      <a:pt x="3849" y="29906"/>
                      <a:pt x="3993" y="29921"/>
                      <a:pt x="4129" y="29921"/>
                    </a:cubicBezTo>
                    <a:cubicBezTo>
                      <a:pt x="7229" y="29921"/>
                      <a:pt x="5463" y="22099"/>
                      <a:pt x="5463" y="22099"/>
                    </a:cubicBezTo>
                    <a:lnTo>
                      <a:pt x="5463" y="22099"/>
                    </a:lnTo>
                    <a:cubicBezTo>
                      <a:pt x="5464" y="22099"/>
                      <a:pt x="7556" y="23201"/>
                      <a:pt x="9659" y="23201"/>
                    </a:cubicBezTo>
                    <a:cubicBezTo>
                      <a:pt x="10447" y="23201"/>
                      <a:pt x="11237" y="23046"/>
                      <a:pt x="11919" y="22620"/>
                    </a:cubicBezTo>
                    <a:cubicBezTo>
                      <a:pt x="15771" y="19808"/>
                      <a:pt x="13482" y="13457"/>
                      <a:pt x="13482" y="13457"/>
                    </a:cubicBezTo>
                    <a:lnTo>
                      <a:pt x="13482" y="13457"/>
                    </a:lnTo>
                    <a:cubicBezTo>
                      <a:pt x="13482" y="13457"/>
                      <a:pt x="13676" y="13665"/>
                      <a:pt x="14029" y="13665"/>
                    </a:cubicBezTo>
                    <a:cubicBezTo>
                      <a:pt x="14610" y="13665"/>
                      <a:pt x="15623" y="13102"/>
                      <a:pt x="16919" y="10125"/>
                    </a:cubicBezTo>
                    <a:cubicBezTo>
                      <a:pt x="18449" y="6601"/>
                      <a:pt x="15757" y="2124"/>
                      <a:pt x="142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5"/>
              <p:cNvSpPr/>
              <p:nvPr/>
            </p:nvSpPr>
            <p:spPr>
              <a:xfrm>
                <a:off x="6578525" y="2554700"/>
                <a:ext cx="105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397" extrusionOk="0">
                    <a:moveTo>
                      <a:pt x="423" y="1"/>
                    </a:moveTo>
                    <a:cubicBezTo>
                      <a:pt x="422" y="1"/>
                      <a:pt x="155" y="432"/>
                      <a:pt x="1" y="1396"/>
                    </a:cubicBezTo>
                    <a:cubicBezTo>
                      <a:pt x="167" y="939"/>
                      <a:pt x="308" y="473"/>
                      <a:pt x="423" y="1"/>
                    </a:cubicBezTo>
                    <a:close/>
                  </a:path>
                </a:pathLst>
              </a:custGeom>
              <a:solidFill>
                <a:srgbClr val="6634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5"/>
              <p:cNvSpPr/>
              <p:nvPr/>
            </p:nvSpPr>
            <p:spPr>
              <a:xfrm>
                <a:off x="5605425" y="1885925"/>
                <a:ext cx="1428850" cy="758250"/>
              </a:xfrm>
              <a:custGeom>
                <a:avLst/>
                <a:gdLst/>
                <a:ahLst/>
                <a:cxnLst/>
                <a:rect l="l" t="t" r="r" b="b"/>
                <a:pathLst>
                  <a:path w="57154" h="30330" extrusionOk="0">
                    <a:moveTo>
                      <a:pt x="23308" y="19567"/>
                    </a:moveTo>
                    <a:cubicBezTo>
                      <a:pt x="23307" y="19567"/>
                      <a:pt x="23200" y="19721"/>
                      <a:pt x="23013" y="19959"/>
                    </a:cubicBezTo>
                    <a:cubicBezTo>
                      <a:pt x="23103" y="19823"/>
                      <a:pt x="23202" y="19692"/>
                      <a:pt x="23308" y="19567"/>
                    </a:cubicBezTo>
                    <a:close/>
                    <a:moveTo>
                      <a:pt x="39345" y="26752"/>
                    </a:moveTo>
                    <a:lnTo>
                      <a:pt x="39345" y="26752"/>
                    </a:lnTo>
                    <a:cubicBezTo>
                      <a:pt x="39229" y="27224"/>
                      <a:pt x="39088" y="27690"/>
                      <a:pt x="38923" y="28147"/>
                    </a:cubicBezTo>
                    <a:cubicBezTo>
                      <a:pt x="39077" y="27183"/>
                      <a:pt x="39345" y="26752"/>
                      <a:pt x="39345" y="26752"/>
                    </a:cubicBezTo>
                    <a:close/>
                    <a:moveTo>
                      <a:pt x="21572" y="0"/>
                    </a:moveTo>
                    <a:cubicBezTo>
                      <a:pt x="18447" y="0"/>
                      <a:pt x="15869" y="740"/>
                      <a:pt x="15083" y="1762"/>
                    </a:cubicBezTo>
                    <a:cubicBezTo>
                      <a:pt x="12999" y="4469"/>
                      <a:pt x="15396" y="7697"/>
                      <a:pt x="15396" y="7697"/>
                    </a:cubicBezTo>
                    <a:cubicBezTo>
                      <a:pt x="15396" y="7697"/>
                      <a:pt x="12989" y="6586"/>
                      <a:pt x="10644" y="6586"/>
                    </a:cubicBezTo>
                    <a:cubicBezTo>
                      <a:pt x="9472" y="6586"/>
                      <a:pt x="8315" y="6863"/>
                      <a:pt x="7482" y="7697"/>
                    </a:cubicBezTo>
                    <a:cubicBezTo>
                      <a:pt x="4982" y="10195"/>
                      <a:pt x="7794" y="12591"/>
                      <a:pt x="7794" y="12591"/>
                    </a:cubicBezTo>
                    <a:lnTo>
                      <a:pt x="8107" y="12695"/>
                    </a:lnTo>
                    <a:cubicBezTo>
                      <a:pt x="8102" y="12693"/>
                      <a:pt x="8095" y="12693"/>
                      <a:pt x="8087" y="12693"/>
                    </a:cubicBezTo>
                    <a:cubicBezTo>
                      <a:pt x="7557" y="12693"/>
                      <a:pt x="0" y="15979"/>
                      <a:pt x="988" y="19567"/>
                    </a:cubicBezTo>
                    <a:cubicBezTo>
                      <a:pt x="1582" y="21728"/>
                      <a:pt x="3060" y="22168"/>
                      <a:pt x="4164" y="22168"/>
                    </a:cubicBezTo>
                    <a:cubicBezTo>
                      <a:pt x="4922" y="22168"/>
                      <a:pt x="5504" y="21961"/>
                      <a:pt x="5504" y="21961"/>
                    </a:cubicBezTo>
                    <a:lnTo>
                      <a:pt x="5504" y="21961"/>
                    </a:lnTo>
                    <a:cubicBezTo>
                      <a:pt x="5504" y="21961"/>
                      <a:pt x="3213" y="24461"/>
                      <a:pt x="5920" y="25293"/>
                    </a:cubicBezTo>
                    <a:cubicBezTo>
                      <a:pt x="6233" y="25388"/>
                      <a:pt x="6560" y="25431"/>
                      <a:pt x="6898" y="25431"/>
                    </a:cubicBezTo>
                    <a:cubicBezTo>
                      <a:pt x="10278" y="25431"/>
                      <a:pt x="14666" y="21129"/>
                      <a:pt x="14667" y="21128"/>
                    </a:cubicBezTo>
                    <a:lnTo>
                      <a:pt x="14667" y="21128"/>
                    </a:lnTo>
                    <a:cubicBezTo>
                      <a:pt x="14667" y="21129"/>
                      <a:pt x="13729" y="23317"/>
                      <a:pt x="16021" y="23524"/>
                    </a:cubicBezTo>
                    <a:cubicBezTo>
                      <a:pt x="16385" y="23622"/>
                      <a:pt x="16745" y="23667"/>
                      <a:pt x="17098" y="23667"/>
                    </a:cubicBezTo>
                    <a:cubicBezTo>
                      <a:pt x="19847" y="23667"/>
                      <a:pt x="22214" y="20980"/>
                      <a:pt x="23013" y="19959"/>
                    </a:cubicBezTo>
                    <a:lnTo>
                      <a:pt x="23013" y="19959"/>
                    </a:lnTo>
                    <a:cubicBezTo>
                      <a:pt x="22422" y="20846"/>
                      <a:pt x="21365" y="23059"/>
                      <a:pt x="24038" y="24772"/>
                    </a:cubicBezTo>
                    <a:cubicBezTo>
                      <a:pt x="24316" y="24951"/>
                      <a:pt x="24657" y="25029"/>
                      <a:pt x="25041" y="25029"/>
                    </a:cubicBezTo>
                    <a:cubicBezTo>
                      <a:pt x="27824" y="25029"/>
                      <a:pt x="32889" y="20920"/>
                      <a:pt x="32889" y="20920"/>
                    </a:cubicBezTo>
                    <a:lnTo>
                      <a:pt x="32889" y="20920"/>
                    </a:lnTo>
                    <a:cubicBezTo>
                      <a:pt x="32889" y="20920"/>
                      <a:pt x="32637" y="27749"/>
                      <a:pt x="34560" y="30329"/>
                    </a:cubicBezTo>
                    <a:cubicBezTo>
                      <a:pt x="35732" y="30316"/>
                      <a:pt x="36911" y="30178"/>
                      <a:pt x="38091" y="29925"/>
                    </a:cubicBezTo>
                    <a:cubicBezTo>
                      <a:pt x="38442" y="29360"/>
                      <a:pt x="38719" y="28712"/>
                      <a:pt x="38923" y="28147"/>
                    </a:cubicBezTo>
                    <a:lnTo>
                      <a:pt x="38923" y="28147"/>
                    </a:lnTo>
                    <a:cubicBezTo>
                      <a:pt x="38854" y="28572"/>
                      <a:pt x="38810" y="29105"/>
                      <a:pt x="38817" y="29747"/>
                    </a:cubicBezTo>
                    <a:cubicBezTo>
                      <a:pt x="43420" y="28588"/>
                      <a:pt x="47981" y="25815"/>
                      <a:pt x="51959" y="22562"/>
                    </a:cubicBezTo>
                    <a:cubicBezTo>
                      <a:pt x="51408" y="21799"/>
                      <a:pt x="51006" y="21337"/>
                      <a:pt x="51006" y="21337"/>
                    </a:cubicBezTo>
                    <a:cubicBezTo>
                      <a:pt x="51006" y="21337"/>
                      <a:pt x="57153" y="19358"/>
                      <a:pt x="54965" y="13632"/>
                    </a:cubicBezTo>
                    <a:cubicBezTo>
                      <a:pt x="53820" y="10632"/>
                      <a:pt x="50646" y="9918"/>
                      <a:pt x="47883" y="9918"/>
                    </a:cubicBezTo>
                    <a:cubicBezTo>
                      <a:pt x="45371" y="9918"/>
                      <a:pt x="43198" y="10508"/>
                      <a:pt x="43198" y="10508"/>
                    </a:cubicBezTo>
                    <a:cubicBezTo>
                      <a:pt x="43198" y="10508"/>
                      <a:pt x="46218" y="5094"/>
                      <a:pt x="44240" y="4260"/>
                    </a:cubicBezTo>
                    <a:cubicBezTo>
                      <a:pt x="44085" y="4195"/>
                      <a:pt x="43917" y="4165"/>
                      <a:pt x="43738" y="4165"/>
                    </a:cubicBezTo>
                    <a:cubicBezTo>
                      <a:pt x="41634" y="4165"/>
                      <a:pt x="38097" y="8322"/>
                      <a:pt x="38097" y="8322"/>
                    </a:cubicBezTo>
                    <a:cubicBezTo>
                      <a:pt x="38097" y="8322"/>
                      <a:pt x="40196" y="2977"/>
                      <a:pt x="38366" y="2977"/>
                    </a:cubicBezTo>
                    <a:cubicBezTo>
                      <a:pt x="38284" y="2977"/>
                      <a:pt x="38194" y="2988"/>
                      <a:pt x="38097" y="3010"/>
                    </a:cubicBezTo>
                    <a:cubicBezTo>
                      <a:pt x="35807" y="3531"/>
                      <a:pt x="35910" y="8113"/>
                      <a:pt x="35910" y="8113"/>
                    </a:cubicBezTo>
                    <a:cubicBezTo>
                      <a:pt x="33380" y="2017"/>
                      <a:pt x="26732" y="0"/>
                      <a:pt x="215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5"/>
              <p:cNvSpPr/>
              <p:nvPr/>
            </p:nvSpPr>
            <p:spPr>
              <a:xfrm>
                <a:off x="6180825" y="2375075"/>
                <a:ext cx="737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295" h="394" extrusionOk="0">
                    <a:moveTo>
                      <a:pt x="295" y="1"/>
                    </a:moveTo>
                    <a:cubicBezTo>
                      <a:pt x="187" y="126"/>
                      <a:pt x="90" y="257"/>
                      <a:pt x="0" y="393"/>
                    </a:cubicBezTo>
                    <a:cubicBezTo>
                      <a:pt x="187" y="155"/>
                      <a:pt x="294" y="1"/>
                      <a:pt x="295" y="1"/>
                    </a:cubicBezTo>
                    <a:close/>
                  </a:path>
                </a:pathLst>
              </a:custGeom>
              <a:solidFill>
                <a:srgbClr val="6634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5"/>
              <p:cNvSpPr/>
              <p:nvPr/>
            </p:nvSpPr>
            <p:spPr>
              <a:xfrm>
                <a:off x="6598625" y="2833850"/>
                <a:ext cx="290200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11608" h="10728" extrusionOk="0">
                    <a:moveTo>
                      <a:pt x="5402" y="0"/>
                    </a:moveTo>
                    <a:cubicBezTo>
                      <a:pt x="2475" y="0"/>
                      <a:pt x="1454" y="2863"/>
                      <a:pt x="1454" y="2863"/>
                    </a:cubicBezTo>
                    <a:lnTo>
                      <a:pt x="1" y="7738"/>
                    </a:lnTo>
                    <a:cubicBezTo>
                      <a:pt x="1" y="7738"/>
                      <a:pt x="2028" y="10728"/>
                      <a:pt x="5100" y="10728"/>
                    </a:cubicBezTo>
                    <a:cubicBezTo>
                      <a:pt x="6066" y="10728"/>
                      <a:pt x="7136" y="10432"/>
                      <a:pt x="8278" y="9654"/>
                    </a:cubicBezTo>
                    <a:cubicBezTo>
                      <a:pt x="11100" y="7732"/>
                      <a:pt x="11608" y="1847"/>
                      <a:pt x="7251" y="339"/>
                    </a:cubicBezTo>
                    <a:cubicBezTo>
                      <a:pt x="6564" y="100"/>
                      <a:pt x="5949" y="0"/>
                      <a:pt x="54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5"/>
              <p:cNvSpPr/>
              <p:nvPr/>
            </p:nvSpPr>
            <p:spPr>
              <a:xfrm>
                <a:off x="6613750" y="2905050"/>
                <a:ext cx="2233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8934" h="2842" extrusionOk="0">
                    <a:moveTo>
                      <a:pt x="4864" y="0"/>
                    </a:moveTo>
                    <a:cubicBezTo>
                      <a:pt x="4813" y="0"/>
                      <a:pt x="4762" y="1"/>
                      <a:pt x="4712" y="2"/>
                    </a:cubicBezTo>
                    <a:cubicBezTo>
                      <a:pt x="3180" y="40"/>
                      <a:pt x="608" y="942"/>
                      <a:pt x="43" y="2517"/>
                    </a:cubicBezTo>
                    <a:cubicBezTo>
                      <a:pt x="1" y="2636"/>
                      <a:pt x="113" y="2770"/>
                      <a:pt x="234" y="2770"/>
                    </a:cubicBezTo>
                    <a:cubicBezTo>
                      <a:pt x="252" y="2770"/>
                      <a:pt x="271" y="2767"/>
                      <a:pt x="288" y="2761"/>
                    </a:cubicBezTo>
                    <a:lnTo>
                      <a:pt x="290" y="2761"/>
                    </a:lnTo>
                    <a:cubicBezTo>
                      <a:pt x="1496" y="2320"/>
                      <a:pt x="2385" y="1430"/>
                      <a:pt x="3687" y="1079"/>
                    </a:cubicBezTo>
                    <a:cubicBezTo>
                      <a:pt x="4099" y="967"/>
                      <a:pt x="4479" y="915"/>
                      <a:pt x="4835" y="915"/>
                    </a:cubicBezTo>
                    <a:cubicBezTo>
                      <a:pt x="6204" y="915"/>
                      <a:pt x="7212" y="1681"/>
                      <a:pt x="8265" y="2742"/>
                    </a:cubicBezTo>
                    <a:cubicBezTo>
                      <a:pt x="8334" y="2811"/>
                      <a:pt x="8419" y="2842"/>
                      <a:pt x="8504" y="2842"/>
                    </a:cubicBezTo>
                    <a:cubicBezTo>
                      <a:pt x="8721" y="2842"/>
                      <a:pt x="8933" y="2644"/>
                      <a:pt x="8857" y="2396"/>
                    </a:cubicBezTo>
                    <a:cubicBezTo>
                      <a:pt x="8325" y="681"/>
                      <a:pt x="6525" y="0"/>
                      <a:pt x="48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75"/>
              <p:cNvSpPr/>
              <p:nvPr/>
            </p:nvSpPr>
            <p:spPr>
              <a:xfrm>
                <a:off x="6615925" y="2953575"/>
                <a:ext cx="162725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2328" extrusionOk="0">
                    <a:moveTo>
                      <a:pt x="1889" y="0"/>
                    </a:moveTo>
                    <a:cubicBezTo>
                      <a:pt x="1286" y="0"/>
                      <a:pt x="701" y="92"/>
                      <a:pt x="178" y="292"/>
                    </a:cubicBezTo>
                    <a:cubicBezTo>
                      <a:pt x="0" y="360"/>
                      <a:pt x="0" y="586"/>
                      <a:pt x="178" y="654"/>
                    </a:cubicBezTo>
                    <a:lnTo>
                      <a:pt x="178" y="652"/>
                    </a:lnTo>
                    <a:cubicBezTo>
                      <a:pt x="1016" y="970"/>
                      <a:pt x="1990" y="867"/>
                      <a:pt x="2869" y="1029"/>
                    </a:cubicBezTo>
                    <a:cubicBezTo>
                      <a:pt x="3906" y="1218"/>
                      <a:pt x="4716" y="1785"/>
                      <a:pt x="5620" y="2273"/>
                    </a:cubicBezTo>
                    <a:cubicBezTo>
                      <a:pt x="5691" y="2311"/>
                      <a:pt x="5763" y="2327"/>
                      <a:pt x="5832" y="2327"/>
                    </a:cubicBezTo>
                    <a:cubicBezTo>
                      <a:pt x="6203" y="2327"/>
                      <a:pt x="6509" y="1856"/>
                      <a:pt x="6173" y="1555"/>
                    </a:cubicBezTo>
                    <a:cubicBezTo>
                      <a:pt x="5125" y="613"/>
                      <a:pt x="3447" y="0"/>
                      <a:pt x="1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75"/>
              <p:cNvSpPr/>
              <p:nvPr/>
            </p:nvSpPr>
            <p:spPr>
              <a:xfrm>
                <a:off x="5777975" y="5318550"/>
                <a:ext cx="365825" cy="330075"/>
              </a:xfrm>
              <a:custGeom>
                <a:avLst/>
                <a:gdLst/>
                <a:ahLst/>
                <a:cxnLst/>
                <a:rect l="l" t="t" r="r" b="b"/>
                <a:pathLst>
                  <a:path w="14633" h="13203" extrusionOk="0">
                    <a:moveTo>
                      <a:pt x="12509" y="0"/>
                    </a:moveTo>
                    <a:lnTo>
                      <a:pt x="0" y="11310"/>
                    </a:lnTo>
                    <a:cubicBezTo>
                      <a:pt x="0" y="11310"/>
                      <a:pt x="328" y="13203"/>
                      <a:pt x="2492" y="13203"/>
                    </a:cubicBezTo>
                    <a:cubicBezTo>
                      <a:pt x="3080" y="13203"/>
                      <a:pt x="3804" y="13063"/>
                      <a:pt x="4694" y="12707"/>
                    </a:cubicBezTo>
                    <a:cubicBezTo>
                      <a:pt x="8860" y="11041"/>
                      <a:pt x="14632" y="2632"/>
                      <a:pt x="14632" y="2632"/>
                    </a:cubicBezTo>
                    <a:lnTo>
                      <a:pt x="14632" y="966"/>
                    </a:lnTo>
                    <a:lnTo>
                      <a:pt x="125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5"/>
              <p:cNvSpPr/>
              <p:nvPr/>
            </p:nvSpPr>
            <p:spPr>
              <a:xfrm>
                <a:off x="5766325" y="5499350"/>
                <a:ext cx="210050" cy="128600"/>
              </a:xfrm>
              <a:custGeom>
                <a:avLst/>
                <a:gdLst/>
                <a:ahLst/>
                <a:cxnLst/>
                <a:rect l="l" t="t" r="r" b="b"/>
                <a:pathLst>
                  <a:path w="8402" h="5144" extrusionOk="0">
                    <a:moveTo>
                      <a:pt x="2489" y="0"/>
                    </a:moveTo>
                    <a:cubicBezTo>
                      <a:pt x="2072" y="0"/>
                      <a:pt x="1652" y="24"/>
                      <a:pt x="1231" y="72"/>
                    </a:cubicBezTo>
                    <a:cubicBezTo>
                      <a:pt x="431" y="2188"/>
                      <a:pt x="0" y="4196"/>
                      <a:pt x="924" y="4772"/>
                    </a:cubicBezTo>
                    <a:cubicBezTo>
                      <a:pt x="1335" y="5028"/>
                      <a:pt x="1791" y="5144"/>
                      <a:pt x="2281" y="5144"/>
                    </a:cubicBezTo>
                    <a:cubicBezTo>
                      <a:pt x="4070" y="5144"/>
                      <a:pt x="6305" y="3598"/>
                      <a:pt x="8401" y="1666"/>
                    </a:cubicBezTo>
                    <a:cubicBezTo>
                      <a:pt x="6626" y="603"/>
                      <a:pt x="4595" y="0"/>
                      <a:pt x="2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5"/>
              <p:cNvSpPr/>
              <p:nvPr/>
            </p:nvSpPr>
            <p:spPr>
              <a:xfrm>
                <a:off x="5798375" y="5298100"/>
                <a:ext cx="348075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13923" h="9712" extrusionOk="0">
                    <a:moveTo>
                      <a:pt x="13532" y="1"/>
                    </a:moveTo>
                    <a:cubicBezTo>
                      <a:pt x="13514" y="1"/>
                      <a:pt x="13494" y="5"/>
                      <a:pt x="13472" y="15"/>
                    </a:cubicBezTo>
                    <a:cubicBezTo>
                      <a:pt x="8783" y="2173"/>
                      <a:pt x="2743" y="2267"/>
                      <a:pt x="2743" y="2267"/>
                    </a:cubicBezTo>
                    <a:cubicBezTo>
                      <a:pt x="2743" y="2267"/>
                      <a:pt x="1036" y="5353"/>
                      <a:pt x="1" y="8231"/>
                    </a:cubicBezTo>
                    <a:cubicBezTo>
                      <a:pt x="480" y="8168"/>
                      <a:pt x="958" y="8138"/>
                      <a:pt x="1432" y="8138"/>
                    </a:cubicBezTo>
                    <a:cubicBezTo>
                      <a:pt x="3476" y="8138"/>
                      <a:pt x="5453" y="8706"/>
                      <a:pt x="7194" y="9712"/>
                    </a:cubicBezTo>
                    <a:cubicBezTo>
                      <a:pt x="10637" y="6437"/>
                      <a:pt x="13675" y="2096"/>
                      <a:pt x="13675" y="2096"/>
                    </a:cubicBezTo>
                    <a:cubicBezTo>
                      <a:pt x="13675" y="2096"/>
                      <a:pt x="13923" y="1"/>
                      <a:pt x="135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5"/>
              <p:cNvSpPr/>
              <p:nvPr/>
            </p:nvSpPr>
            <p:spPr>
              <a:xfrm>
                <a:off x="6390550" y="5242150"/>
                <a:ext cx="288625" cy="357550"/>
              </a:xfrm>
              <a:custGeom>
                <a:avLst/>
                <a:gdLst/>
                <a:ahLst/>
                <a:cxnLst/>
                <a:rect l="l" t="t" r="r" b="b"/>
                <a:pathLst>
                  <a:path w="11545" h="14302" extrusionOk="0">
                    <a:moveTo>
                      <a:pt x="11111" y="1"/>
                    </a:moveTo>
                    <a:lnTo>
                      <a:pt x="1" y="12687"/>
                    </a:lnTo>
                    <a:cubicBezTo>
                      <a:pt x="1" y="12687"/>
                      <a:pt x="477" y="14301"/>
                      <a:pt x="2301" y="14301"/>
                    </a:cubicBezTo>
                    <a:cubicBezTo>
                      <a:pt x="2955" y="14301"/>
                      <a:pt x="3783" y="14094"/>
                      <a:pt x="4824" y="13529"/>
                    </a:cubicBezTo>
                    <a:cubicBezTo>
                      <a:pt x="8768" y="11391"/>
                      <a:pt x="11544" y="3055"/>
                      <a:pt x="11544" y="3055"/>
                    </a:cubicBezTo>
                    <a:lnTo>
                      <a:pt x="11352" y="1400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5"/>
              <p:cNvSpPr/>
              <p:nvPr/>
            </p:nvSpPr>
            <p:spPr>
              <a:xfrm>
                <a:off x="6379275" y="5450300"/>
                <a:ext cx="201300" cy="130750"/>
              </a:xfrm>
              <a:custGeom>
                <a:avLst/>
                <a:gdLst/>
                <a:ahLst/>
                <a:cxnLst/>
                <a:rect l="l" t="t" r="r" b="b"/>
                <a:pathLst>
                  <a:path w="8052" h="5230" extrusionOk="0">
                    <a:moveTo>
                      <a:pt x="3274" y="1"/>
                    </a:moveTo>
                    <a:cubicBezTo>
                      <a:pt x="2434" y="1"/>
                      <a:pt x="1587" y="96"/>
                      <a:pt x="746" y="293"/>
                    </a:cubicBezTo>
                    <a:cubicBezTo>
                      <a:pt x="196" y="2489"/>
                      <a:pt x="0" y="4533"/>
                      <a:pt x="987" y="4997"/>
                    </a:cubicBezTo>
                    <a:cubicBezTo>
                      <a:pt x="1323" y="5156"/>
                      <a:pt x="1675" y="5229"/>
                      <a:pt x="2041" y="5229"/>
                    </a:cubicBezTo>
                    <a:cubicBezTo>
                      <a:pt x="3893" y="5229"/>
                      <a:pt x="6076" y="3344"/>
                      <a:pt x="8051" y="1043"/>
                    </a:cubicBezTo>
                    <a:cubicBezTo>
                      <a:pt x="6554" y="368"/>
                      <a:pt x="4928" y="1"/>
                      <a:pt x="32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5"/>
              <p:cNvSpPr/>
              <p:nvPr/>
            </p:nvSpPr>
            <p:spPr>
              <a:xfrm>
                <a:off x="6399500" y="5233650"/>
                <a:ext cx="272350" cy="242400"/>
              </a:xfrm>
              <a:custGeom>
                <a:avLst/>
                <a:gdLst/>
                <a:ahLst/>
                <a:cxnLst/>
                <a:rect l="l" t="t" r="r" b="b"/>
                <a:pathLst>
                  <a:path w="10894" h="9696" extrusionOk="0">
                    <a:moveTo>
                      <a:pt x="10517" y="1"/>
                    </a:moveTo>
                    <a:cubicBezTo>
                      <a:pt x="10495" y="1"/>
                      <a:pt x="10471" y="8"/>
                      <a:pt x="10447" y="23"/>
                    </a:cubicBezTo>
                    <a:cubicBezTo>
                      <a:pt x="6038" y="2711"/>
                      <a:pt x="2031" y="2817"/>
                      <a:pt x="2031" y="2817"/>
                    </a:cubicBezTo>
                    <a:cubicBezTo>
                      <a:pt x="2031" y="2817"/>
                      <a:pt x="694" y="6083"/>
                      <a:pt x="0" y="9059"/>
                    </a:cubicBezTo>
                    <a:cubicBezTo>
                      <a:pt x="896" y="8834"/>
                      <a:pt x="1800" y="8726"/>
                      <a:pt x="2696" y="8726"/>
                    </a:cubicBezTo>
                    <a:cubicBezTo>
                      <a:pt x="4290" y="8726"/>
                      <a:pt x="5860" y="9067"/>
                      <a:pt x="7316" y="9696"/>
                    </a:cubicBezTo>
                    <a:cubicBezTo>
                      <a:pt x="10357" y="6045"/>
                      <a:pt x="10891" y="2067"/>
                      <a:pt x="10891" y="2067"/>
                    </a:cubicBezTo>
                    <a:cubicBezTo>
                      <a:pt x="10891" y="2067"/>
                      <a:pt x="10893" y="1"/>
                      <a:pt x="105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5"/>
              <p:cNvSpPr/>
              <p:nvPr/>
            </p:nvSpPr>
            <p:spPr>
              <a:xfrm>
                <a:off x="5952275" y="4649075"/>
                <a:ext cx="318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2743" h="2104" extrusionOk="0">
                    <a:moveTo>
                      <a:pt x="355" y="0"/>
                    </a:moveTo>
                    <a:cubicBezTo>
                      <a:pt x="253" y="0"/>
                      <a:pt x="153" y="50"/>
                      <a:pt x="93" y="141"/>
                    </a:cubicBezTo>
                    <a:cubicBezTo>
                      <a:pt x="0" y="282"/>
                      <a:pt x="35" y="470"/>
                      <a:pt x="172" y="567"/>
                    </a:cubicBezTo>
                    <a:cubicBezTo>
                      <a:pt x="287" y="644"/>
                      <a:pt x="2579" y="2104"/>
                      <a:pt x="8247" y="2104"/>
                    </a:cubicBezTo>
                    <a:cubicBezTo>
                      <a:pt x="9479" y="2104"/>
                      <a:pt x="10872" y="2035"/>
                      <a:pt x="12438" y="1867"/>
                    </a:cubicBezTo>
                    <a:cubicBezTo>
                      <a:pt x="12613" y="1852"/>
                      <a:pt x="12742" y="1697"/>
                      <a:pt x="12723" y="1522"/>
                    </a:cubicBezTo>
                    <a:cubicBezTo>
                      <a:pt x="12707" y="1362"/>
                      <a:pt x="12572" y="1243"/>
                      <a:pt x="12415" y="1243"/>
                    </a:cubicBezTo>
                    <a:cubicBezTo>
                      <a:pt x="12400" y="1243"/>
                      <a:pt x="12385" y="1244"/>
                      <a:pt x="12370" y="1247"/>
                    </a:cubicBezTo>
                    <a:cubicBezTo>
                      <a:pt x="10852" y="1409"/>
                      <a:pt x="9499" y="1476"/>
                      <a:pt x="8300" y="1476"/>
                    </a:cubicBezTo>
                    <a:cubicBezTo>
                      <a:pt x="2790" y="1476"/>
                      <a:pt x="542" y="63"/>
                      <a:pt x="516" y="45"/>
                    </a:cubicBezTo>
                    <a:cubicBezTo>
                      <a:pt x="466" y="15"/>
                      <a:pt x="410" y="0"/>
                      <a:pt x="3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5"/>
              <p:cNvSpPr/>
              <p:nvPr/>
            </p:nvSpPr>
            <p:spPr>
              <a:xfrm>
                <a:off x="5979725" y="4686125"/>
                <a:ext cx="14047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2211" extrusionOk="0">
                    <a:moveTo>
                      <a:pt x="5265" y="0"/>
                    </a:moveTo>
                    <a:cubicBezTo>
                      <a:pt x="5227" y="0"/>
                      <a:pt x="5188" y="7"/>
                      <a:pt x="5150" y="22"/>
                    </a:cubicBezTo>
                    <a:cubicBezTo>
                      <a:pt x="5120" y="37"/>
                      <a:pt x="2040" y="1387"/>
                      <a:pt x="286" y="1588"/>
                    </a:cubicBezTo>
                    <a:cubicBezTo>
                      <a:pt x="121" y="1606"/>
                      <a:pt x="1" y="1750"/>
                      <a:pt x="10" y="1916"/>
                    </a:cubicBezTo>
                    <a:cubicBezTo>
                      <a:pt x="18" y="2081"/>
                      <a:pt x="155" y="2210"/>
                      <a:pt x="321" y="2210"/>
                    </a:cubicBezTo>
                    <a:cubicBezTo>
                      <a:pt x="333" y="2210"/>
                      <a:pt x="345" y="2210"/>
                      <a:pt x="357" y="2209"/>
                    </a:cubicBezTo>
                    <a:cubicBezTo>
                      <a:pt x="2205" y="1997"/>
                      <a:pt x="5272" y="651"/>
                      <a:pt x="5402" y="594"/>
                    </a:cubicBezTo>
                    <a:cubicBezTo>
                      <a:pt x="5553" y="519"/>
                      <a:pt x="5618" y="340"/>
                      <a:pt x="5550" y="187"/>
                    </a:cubicBezTo>
                    <a:cubicBezTo>
                      <a:pt x="5499" y="70"/>
                      <a:pt x="5385" y="0"/>
                      <a:pt x="52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5"/>
              <p:cNvSpPr/>
              <p:nvPr/>
            </p:nvSpPr>
            <p:spPr>
              <a:xfrm>
                <a:off x="5805950" y="4069950"/>
                <a:ext cx="442250" cy="223850"/>
              </a:xfrm>
              <a:custGeom>
                <a:avLst/>
                <a:gdLst/>
                <a:ahLst/>
                <a:cxnLst/>
                <a:rect l="l" t="t" r="r" b="b"/>
                <a:pathLst>
                  <a:path w="17690" h="8954" extrusionOk="0">
                    <a:moveTo>
                      <a:pt x="349" y="1"/>
                    </a:moveTo>
                    <a:cubicBezTo>
                      <a:pt x="314" y="1"/>
                      <a:pt x="279" y="7"/>
                      <a:pt x="245" y="19"/>
                    </a:cubicBezTo>
                    <a:cubicBezTo>
                      <a:pt x="86" y="76"/>
                      <a:pt x="1" y="250"/>
                      <a:pt x="53" y="411"/>
                    </a:cubicBezTo>
                    <a:cubicBezTo>
                      <a:pt x="86" y="501"/>
                      <a:pt x="878" y="2663"/>
                      <a:pt x="3427" y="4807"/>
                    </a:cubicBezTo>
                    <a:cubicBezTo>
                      <a:pt x="5693" y="6715"/>
                      <a:pt x="9831" y="8954"/>
                      <a:pt x="16764" y="8954"/>
                    </a:cubicBezTo>
                    <a:cubicBezTo>
                      <a:pt x="16966" y="8954"/>
                      <a:pt x="17172" y="8952"/>
                      <a:pt x="17378" y="8949"/>
                    </a:cubicBezTo>
                    <a:cubicBezTo>
                      <a:pt x="17550" y="8948"/>
                      <a:pt x="17689" y="8806"/>
                      <a:pt x="17686" y="8633"/>
                    </a:cubicBezTo>
                    <a:cubicBezTo>
                      <a:pt x="17685" y="8462"/>
                      <a:pt x="17545" y="8324"/>
                      <a:pt x="17375" y="8324"/>
                    </a:cubicBezTo>
                    <a:cubicBezTo>
                      <a:pt x="17374" y="8324"/>
                      <a:pt x="17373" y="8324"/>
                      <a:pt x="17372" y="8324"/>
                    </a:cubicBezTo>
                    <a:lnTo>
                      <a:pt x="17366" y="8324"/>
                    </a:lnTo>
                    <a:cubicBezTo>
                      <a:pt x="17162" y="8327"/>
                      <a:pt x="16962" y="8330"/>
                      <a:pt x="16763" y="8330"/>
                    </a:cubicBezTo>
                    <a:cubicBezTo>
                      <a:pt x="3731" y="8330"/>
                      <a:pt x="671" y="282"/>
                      <a:pt x="642" y="200"/>
                    </a:cubicBezTo>
                    <a:cubicBezTo>
                      <a:pt x="593" y="76"/>
                      <a:pt x="474" y="1"/>
                      <a:pt x="3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5"/>
              <p:cNvSpPr/>
              <p:nvPr/>
            </p:nvSpPr>
            <p:spPr>
              <a:xfrm>
                <a:off x="5943875" y="4036125"/>
                <a:ext cx="255200" cy="218475"/>
              </a:xfrm>
              <a:custGeom>
                <a:avLst/>
                <a:gdLst/>
                <a:ahLst/>
                <a:cxnLst/>
                <a:rect l="l" t="t" r="r" b="b"/>
                <a:pathLst>
                  <a:path w="10208" h="8739" extrusionOk="0">
                    <a:moveTo>
                      <a:pt x="352" y="0"/>
                    </a:moveTo>
                    <a:cubicBezTo>
                      <a:pt x="315" y="0"/>
                      <a:pt x="278" y="7"/>
                      <a:pt x="242" y="20"/>
                    </a:cubicBezTo>
                    <a:cubicBezTo>
                      <a:pt x="85" y="79"/>
                      <a:pt x="1" y="254"/>
                      <a:pt x="57" y="413"/>
                    </a:cubicBezTo>
                    <a:cubicBezTo>
                      <a:pt x="144" y="647"/>
                      <a:pt x="2276" y="6152"/>
                      <a:pt x="9775" y="8721"/>
                    </a:cubicBezTo>
                    <a:cubicBezTo>
                      <a:pt x="9808" y="8733"/>
                      <a:pt x="9842" y="8739"/>
                      <a:pt x="9877" y="8739"/>
                    </a:cubicBezTo>
                    <a:cubicBezTo>
                      <a:pt x="10028" y="8737"/>
                      <a:pt x="10158" y="8627"/>
                      <a:pt x="10183" y="8477"/>
                    </a:cubicBezTo>
                    <a:cubicBezTo>
                      <a:pt x="10208" y="8327"/>
                      <a:pt x="10121" y="8180"/>
                      <a:pt x="9978" y="8130"/>
                    </a:cubicBezTo>
                    <a:cubicBezTo>
                      <a:pt x="2771" y="5663"/>
                      <a:pt x="661" y="248"/>
                      <a:pt x="641" y="195"/>
                    </a:cubicBezTo>
                    <a:cubicBezTo>
                      <a:pt x="592" y="74"/>
                      <a:pt x="475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5"/>
              <p:cNvSpPr/>
              <p:nvPr/>
            </p:nvSpPr>
            <p:spPr>
              <a:xfrm>
                <a:off x="5653375" y="3544550"/>
                <a:ext cx="75000" cy="192100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7684" extrusionOk="0">
                    <a:moveTo>
                      <a:pt x="2648" y="0"/>
                    </a:moveTo>
                    <a:cubicBezTo>
                      <a:pt x="2530" y="0"/>
                      <a:pt x="2417" y="67"/>
                      <a:pt x="2364" y="180"/>
                    </a:cubicBezTo>
                    <a:cubicBezTo>
                      <a:pt x="261" y="5053"/>
                      <a:pt x="26" y="7250"/>
                      <a:pt x="17" y="7341"/>
                    </a:cubicBezTo>
                    <a:cubicBezTo>
                      <a:pt x="1" y="7513"/>
                      <a:pt x="126" y="7665"/>
                      <a:pt x="298" y="7682"/>
                    </a:cubicBezTo>
                    <a:cubicBezTo>
                      <a:pt x="308" y="7684"/>
                      <a:pt x="319" y="7684"/>
                      <a:pt x="329" y="7684"/>
                    </a:cubicBezTo>
                    <a:cubicBezTo>
                      <a:pt x="489" y="7684"/>
                      <a:pt x="621" y="7562"/>
                      <a:pt x="638" y="7403"/>
                    </a:cubicBezTo>
                    <a:cubicBezTo>
                      <a:pt x="642" y="7381"/>
                      <a:pt x="880" y="5190"/>
                      <a:pt x="2938" y="427"/>
                    </a:cubicBezTo>
                    <a:cubicBezTo>
                      <a:pt x="2999" y="271"/>
                      <a:pt x="2926" y="93"/>
                      <a:pt x="2771" y="25"/>
                    </a:cubicBezTo>
                    <a:cubicBezTo>
                      <a:pt x="2731" y="8"/>
                      <a:pt x="2689" y="0"/>
                      <a:pt x="26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5"/>
              <p:cNvSpPr/>
              <p:nvPr/>
            </p:nvSpPr>
            <p:spPr>
              <a:xfrm>
                <a:off x="6420400" y="5390075"/>
                <a:ext cx="1269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894" extrusionOk="0">
                    <a:moveTo>
                      <a:pt x="2306" y="0"/>
                    </a:moveTo>
                    <a:cubicBezTo>
                      <a:pt x="1564" y="0"/>
                      <a:pt x="821" y="74"/>
                      <a:pt x="145" y="174"/>
                    </a:cubicBezTo>
                    <a:cubicBezTo>
                      <a:pt x="2" y="195"/>
                      <a:pt x="1" y="443"/>
                      <a:pt x="145" y="463"/>
                    </a:cubicBezTo>
                    <a:cubicBezTo>
                      <a:pt x="1658" y="666"/>
                      <a:pt x="3137" y="526"/>
                      <a:pt x="4645" y="885"/>
                    </a:cubicBezTo>
                    <a:cubicBezTo>
                      <a:pt x="4670" y="891"/>
                      <a:pt x="4695" y="894"/>
                      <a:pt x="4718" y="894"/>
                    </a:cubicBezTo>
                    <a:cubicBezTo>
                      <a:pt x="4996" y="894"/>
                      <a:pt x="5076" y="483"/>
                      <a:pt x="4784" y="376"/>
                    </a:cubicBezTo>
                    <a:cubicBezTo>
                      <a:pt x="4028" y="100"/>
                      <a:pt x="3167" y="0"/>
                      <a:pt x="23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75"/>
              <p:cNvSpPr/>
              <p:nvPr/>
            </p:nvSpPr>
            <p:spPr>
              <a:xfrm>
                <a:off x="6419375" y="5335850"/>
                <a:ext cx="148475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1614" extrusionOk="0">
                    <a:moveTo>
                      <a:pt x="1729" y="0"/>
                    </a:moveTo>
                    <a:cubicBezTo>
                      <a:pt x="1218" y="0"/>
                      <a:pt x="732" y="61"/>
                      <a:pt x="309" y="195"/>
                    </a:cubicBezTo>
                    <a:cubicBezTo>
                      <a:pt x="1" y="292"/>
                      <a:pt x="84" y="695"/>
                      <a:pt x="381" y="729"/>
                    </a:cubicBezTo>
                    <a:cubicBezTo>
                      <a:pt x="1280" y="832"/>
                      <a:pt x="2153" y="871"/>
                      <a:pt x="3039" y="1083"/>
                    </a:cubicBezTo>
                    <a:cubicBezTo>
                      <a:pt x="3833" y="1271"/>
                      <a:pt x="4634" y="1614"/>
                      <a:pt x="5457" y="1614"/>
                    </a:cubicBezTo>
                    <a:cubicBezTo>
                      <a:pt x="5484" y="1614"/>
                      <a:pt x="5510" y="1613"/>
                      <a:pt x="5537" y="1613"/>
                    </a:cubicBezTo>
                    <a:cubicBezTo>
                      <a:pt x="5831" y="1604"/>
                      <a:pt x="5939" y="1217"/>
                      <a:pt x="5686" y="1061"/>
                    </a:cubicBezTo>
                    <a:cubicBezTo>
                      <a:pt x="4683" y="442"/>
                      <a:pt x="3113" y="0"/>
                      <a:pt x="17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75"/>
              <p:cNvSpPr/>
              <p:nvPr/>
            </p:nvSpPr>
            <p:spPr>
              <a:xfrm>
                <a:off x="6449150" y="5231250"/>
                <a:ext cx="100975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4898" extrusionOk="0">
                    <a:moveTo>
                      <a:pt x="830" y="1884"/>
                    </a:moveTo>
                    <a:lnTo>
                      <a:pt x="830" y="1884"/>
                    </a:lnTo>
                    <a:cubicBezTo>
                      <a:pt x="889" y="2158"/>
                      <a:pt x="927" y="2440"/>
                      <a:pt x="973" y="2721"/>
                    </a:cubicBezTo>
                    <a:lnTo>
                      <a:pt x="973" y="2721"/>
                    </a:lnTo>
                    <a:cubicBezTo>
                      <a:pt x="919" y="2442"/>
                      <a:pt x="868" y="2164"/>
                      <a:pt x="830" y="1884"/>
                    </a:cubicBezTo>
                    <a:close/>
                    <a:moveTo>
                      <a:pt x="3121" y="1408"/>
                    </a:moveTo>
                    <a:lnTo>
                      <a:pt x="3121" y="1408"/>
                    </a:lnTo>
                    <a:cubicBezTo>
                      <a:pt x="3273" y="2202"/>
                      <a:pt x="2655" y="2812"/>
                      <a:pt x="1988" y="3350"/>
                    </a:cubicBezTo>
                    <a:lnTo>
                      <a:pt x="1988" y="3350"/>
                    </a:lnTo>
                    <a:cubicBezTo>
                      <a:pt x="2245" y="2663"/>
                      <a:pt x="2524" y="1824"/>
                      <a:pt x="3121" y="1408"/>
                    </a:cubicBezTo>
                    <a:close/>
                    <a:moveTo>
                      <a:pt x="1093" y="3320"/>
                    </a:moveTo>
                    <a:cubicBezTo>
                      <a:pt x="1121" y="3430"/>
                      <a:pt x="1153" y="3537"/>
                      <a:pt x="1192" y="3642"/>
                    </a:cubicBezTo>
                    <a:cubicBezTo>
                      <a:pt x="1228" y="3740"/>
                      <a:pt x="1287" y="3809"/>
                      <a:pt x="1358" y="3849"/>
                    </a:cubicBezTo>
                    <a:lnTo>
                      <a:pt x="1358" y="3849"/>
                    </a:lnTo>
                    <a:cubicBezTo>
                      <a:pt x="1300" y="3896"/>
                      <a:pt x="1244" y="3942"/>
                      <a:pt x="1190" y="3988"/>
                    </a:cubicBezTo>
                    <a:lnTo>
                      <a:pt x="1190" y="3988"/>
                    </a:lnTo>
                    <a:cubicBezTo>
                      <a:pt x="1202" y="3954"/>
                      <a:pt x="1206" y="3917"/>
                      <a:pt x="1199" y="3879"/>
                    </a:cubicBezTo>
                    <a:cubicBezTo>
                      <a:pt x="1166" y="3692"/>
                      <a:pt x="1130" y="3506"/>
                      <a:pt x="1093" y="3320"/>
                    </a:cubicBezTo>
                    <a:close/>
                    <a:moveTo>
                      <a:pt x="445" y="0"/>
                    </a:moveTo>
                    <a:cubicBezTo>
                      <a:pt x="269" y="0"/>
                      <a:pt x="107" y="138"/>
                      <a:pt x="92" y="345"/>
                    </a:cubicBezTo>
                    <a:cubicBezTo>
                      <a:pt x="1" y="1601"/>
                      <a:pt x="302" y="2900"/>
                      <a:pt x="798" y="4050"/>
                    </a:cubicBezTo>
                    <a:cubicBezTo>
                      <a:pt x="833" y="4131"/>
                      <a:pt x="893" y="4164"/>
                      <a:pt x="957" y="4164"/>
                    </a:cubicBezTo>
                    <a:cubicBezTo>
                      <a:pt x="972" y="4164"/>
                      <a:pt x="986" y="4163"/>
                      <a:pt x="1001" y="4160"/>
                    </a:cubicBezTo>
                    <a:lnTo>
                      <a:pt x="1001" y="4160"/>
                    </a:lnTo>
                    <a:cubicBezTo>
                      <a:pt x="940" y="4218"/>
                      <a:pt x="885" y="4275"/>
                      <a:pt x="835" y="4333"/>
                    </a:cubicBezTo>
                    <a:cubicBezTo>
                      <a:pt x="665" y="4530"/>
                      <a:pt x="783" y="4898"/>
                      <a:pt x="1040" y="4898"/>
                    </a:cubicBezTo>
                    <a:cubicBezTo>
                      <a:pt x="1075" y="4898"/>
                      <a:pt x="1112" y="4891"/>
                      <a:pt x="1152" y="4876"/>
                    </a:cubicBezTo>
                    <a:cubicBezTo>
                      <a:pt x="1942" y="4580"/>
                      <a:pt x="2765" y="3789"/>
                      <a:pt x="3261" y="3123"/>
                    </a:cubicBezTo>
                    <a:cubicBezTo>
                      <a:pt x="3820" y="2373"/>
                      <a:pt x="4039" y="1585"/>
                      <a:pt x="3645" y="709"/>
                    </a:cubicBezTo>
                    <a:cubicBezTo>
                      <a:pt x="3596" y="600"/>
                      <a:pt x="3453" y="524"/>
                      <a:pt x="3327" y="524"/>
                    </a:cubicBezTo>
                    <a:cubicBezTo>
                      <a:pt x="3294" y="524"/>
                      <a:pt x="3262" y="530"/>
                      <a:pt x="3233" y="541"/>
                    </a:cubicBezTo>
                    <a:cubicBezTo>
                      <a:pt x="2386" y="872"/>
                      <a:pt x="1953" y="1595"/>
                      <a:pt x="1617" y="2380"/>
                    </a:cubicBezTo>
                    <a:lnTo>
                      <a:pt x="1617" y="2380"/>
                    </a:lnTo>
                    <a:cubicBezTo>
                      <a:pt x="1474" y="1548"/>
                      <a:pt x="1368" y="720"/>
                      <a:pt x="687" y="98"/>
                    </a:cubicBezTo>
                    <a:cubicBezTo>
                      <a:pt x="613" y="31"/>
                      <a:pt x="527" y="0"/>
                      <a:pt x="4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5"/>
              <p:cNvSpPr/>
              <p:nvPr/>
            </p:nvSpPr>
            <p:spPr>
              <a:xfrm>
                <a:off x="5844525" y="5418675"/>
                <a:ext cx="137325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915" extrusionOk="0">
                    <a:moveTo>
                      <a:pt x="3584" y="1"/>
                    </a:moveTo>
                    <a:cubicBezTo>
                      <a:pt x="2473" y="1"/>
                      <a:pt x="1354" y="210"/>
                      <a:pt x="271" y="413"/>
                    </a:cubicBezTo>
                    <a:cubicBezTo>
                      <a:pt x="0" y="464"/>
                      <a:pt x="49" y="915"/>
                      <a:pt x="308" y="915"/>
                    </a:cubicBezTo>
                    <a:cubicBezTo>
                      <a:pt x="318" y="915"/>
                      <a:pt x="328" y="914"/>
                      <a:pt x="338" y="913"/>
                    </a:cubicBezTo>
                    <a:cubicBezTo>
                      <a:pt x="1243" y="800"/>
                      <a:pt x="2122" y="730"/>
                      <a:pt x="3004" y="730"/>
                    </a:cubicBezTo>
                    <a:cubicBezTo>
                      <a:pt x="3671" y="730"/>
                      <a:pt x="4339" y="770"/>
                      <a:pt x="5023" y="860"/>
                    </a:cubicBezTo>
                    <a:cubicBezTo>
                      <a:pt x="5039" y="862"/>
                      <a:pt x="5053" y="863"/>
                      <a:pt x="5068" y="863"/>
                    </a:cubicBezTo>
                    <a:cubicBezTo>
                      <a:pt x="5430" y="863"/>
                      <a:pt x="5492" y="240"/>
                      <a:pt x="5119" y="157"/>
                    </a:cubicBezTo>
                    <a:cubicBezTo>
                      <a:pt x="4612" y="46"/>
                      <a:pt x="4099" y="1"/>
                      <a:pt x="35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5"/>
              <p:cNvSpPr/>
              <p:nvPr/>
            </p:nvSpPr>
            <p:spPr>
              <a:xfrm>
                <a:off x="5867500" y="5376475"/>
                <a:ext cx="130075" cy="32575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1303" extrusionOk="0">
                    <a:moveTo>
                      <a:pt x="2322" y="1"/>
                    </a:moveTo>
                    <a:cubicBezTo>
                      <a:pt x="1597" y="1"/>
                      <a:pt x="877" y="134"/>
                      <a:pt x="285" y="371"/>
                    </a:cubicBezTo>
                    <a:cubicBezTo>
                      <a:pt x="0" y="486"/>
                      <a:pt x="70" y="896"/>
                      <a:pt x="345" y="896"/>
                    </a:cubicBezTo>
                    <a:cubicBezTo>
                      <a:pt x="370" y="896"/>
                      <a:pt x="398" y="892"/>
                      <a:pt x="427" y="885"/>
                    </a:cubicBezTo>
                    <a:cubicBezTo>
                      <a:pt x="928" y="754"/>
                      <a:pt x="1417" y="695"/>
                      <a:pt x="1918" y="695"/>
                    </a:cubicBezTo>
                    <a:cubicBezTo>
                      <a:pt x="2097" y="695"/>
                      <a:pt x="2277" y="702"/>
                      <a:pt x="2460" y="717"/>
                    </a:cubicBezTo>
                    <a:cubicBezTo>
                      <a:pt x="3260" y="780"/>
                      <a:pt x="3956" y="1180"/>
                      <a:pt x="4731" y="1298"/>
                    </a:cubicBezTo>
                    <a:cubicBezTo>
                      <a:pt x="4752" y="1301"/>
                      <a:pt x="4772" y="1303"/>
                      <a:pt x="4791" y="1303"/>
                    </a:cubicBezTo>
                    <a:cubicBezTo>
                      <a:pt x="5082" y="1303"/>
                      <a:pt x="5202" y="959"/>
                      <a:pt x="4954" y="768"/>
                    </a:cubicBezTo>
                    <a:cubicBezTo>
                      <a:pt x="4256" y="234"/>
                      <a:pt x="3284" y="1"/>
                      <a:pt x="23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5"/>
              <p:cNvSpPr/>
              <p:nvPr/>
            </p:nvSpPr>
            <p:spPr>
              <a:xfrm>
                <a:off x="5865425" y="5271750"/>
                <a:ext cx="126025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4949" extrusionOk="0">
                    <a:moveTo>
                      <a:pt x="3529" y="904"/>
                    </a:moveTo>
                    <a:cubicBezTo>
                      <a:pt x="3592" y="904"/>
                      <a:pt x="3658" y="929"/>
                      <a:pt x="3726" y="984"/>
                    </a:cubicBezTo>
                    <a:cubicBezTo>
                      <a:pt x="4136" y="1315"/>
                      <a:pt x="3264" y="2672"/>
                      <a:pt x="3089" y="2959"/>
                    </a:cubicBezTo>
                    <a:cubicBezTo>
                      <a:pt x="2959" y="3171"/>
                      <a:pt x="2794" y="3360"/>
                      <a:pt x="2624" y="3544"/>
                    </a:cubicBezTo>
                    <a:lnTo>
                      <a:pt x="2624" y="3544"/>
                    </a:lnTo>
                    <a:cubicBezTo>
                      <a:pt x="2632" y="2802"/>
                      <a:pt x="2980" y="904"/>
                      <a:pt x="3529" y="904"/>
                    </a:cubicBezTo>
                    <a:close/>
                    <a:moveTo>
                      <a:pt x="3475" y="0"/>
                    </a:moveTo>
                    <a:cubicBezTo>
                      <a:pt x="2569" y="0"/>
                      <a:pt x="2038" y="1329"/>
                      <a:pt x="1853" y="2511"/>
                    </a:cubicBezTo>
                    <a:lnTo>
                      <a:pt x="1853" y="2511"/>
                    </a:lnTo>
                    <a:cubicBezTo>
                      <a:pt x="1525" y="2028"/>
                      <a:pt x="1164" y="1572"/>
                      <a:pt x="708" y="1190"/>
                    </a:cubicBezTo>
                    <a:cubicBezTo>
                      <a:pt x="627" y="1122"/>
                      <a:pt x="533" y="1092"/>
                      <a:pt x="441" y="1092"/>
                    </a:cubicBezTo>
                    <a:cubicBezTo>
                      <a:pt x="211" y="1092"/>
                      <a:pt x="0" y="1282"/>
                      <a:pt x="73" y="1560"/>
                    </a:cubicBezTo>
                    <a:cubicBezTo>
                      <a:pt x="348" y="2628"/>
                      <a:pt x="951" y="3815"/>
                      <a:pt x="1892" y="4465"/>
                    </a:cubicBezTo>
                    <a:lnTo>
                      <a:pt x="1892" y="4465"/>
                    </a:lnTo>
                    <a:cubicBezTo>
                      <a:pt x="1811" y="4698"/>
                      <a:pt x="1989" y="4924"/>
                      <a:pt x="2236" y="4946"/>
                    </a:cubicBezTo>
                    <a:cubicBezTo>
                      <a:pt x="2255" y="4947"/>
                      <a:pt x="2275" y="4948"/>
                      <a:pt x="2294" y="4948"/>
                    </a:cubicBezTo>
                    <a:cubicBezTo>
                      <a:pt x="3126" y="4948"/>
                      <a:pt x="3886" y="3397"/>
                      <a:pt x="4190" y="2799"/>
                    </a:cubicBezTo>
                    <a:cubicBezTo>
                      <a:pt x="4562" y="2069"/>
                      <a:pt x="5040" y="780"/>
                      <a:pt x="4145" y="219"/>
                    </a:cubicBezTo>
                    <a:cubicBezTo>
                      <a:pt x="3902" y="68"/>
                      <a:pt x="3679" y="0"/>
                      <a:pt x="3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5"/>
              <p:cNvSpPr/>
              <p:nvPr/>
            </p:nvSpPr>
            <p:spPr>
              <a:xfrm>
                <a:off x="6604875" y="2344875"/>
                <a:ext cx="291600" cy="204725"/>
              </a:xfrm>
              <a:custGeom>
                <a:avLst/>
                <a:gdLst/>
                <a:ahLst/>
                <a:cxnLst/>
                <a:rect l="l" t="t" r="r" b="b"/>
                <a:pathLst>
                  <a:path w="11664" h="8189" extrusionOk="0">
                    <a:moveTo>
                      <a:pt x="5321" y="3794"/>
                    </a:moveTo>
                    <a:cubicBezTo>
                      <a:pt x="5406" y="3794"/>
                      <a:pt x="5512" y="3935"/>
                      <a:pt x="5633" y="4300"/>
                    </a:cubicBezTo>
                    <a:cubicBezTo>
                      <a:pt x="5810" y="4831"/>
                      <a:pt x="5602" y="5254"/>
                      <a:pt x="5227" y="5572"/>
                    </a:cubicBezTo>
                    <a:lnTo>
                      <a:pt x="5227" y="5572"/>
                    </a:lnTo>
                    <a:cubicBezTo>
                      <a:pt x="5162" y="5339"/>
                      <a:pt x="5121" y="5104"/>
                      <a:pt x="5101" y="4882"/>
                    </a:cubicBezTo>
                    <a:cubicBezTo>
                      <a:pt x="5057" y="4399"/>
                      <a:pt x="5145" y="3794"/>
                      <a:pt x="5321" y="3794"/>
                    </a:cubicBezTo>
                    <a:close/>
                    <a:moveTo>
                      <a:pt x="10417" y="1"/>
                    </a:moveTo>
                    <a:cubicBezTo>
                      <a:pt x="10261" y="1"/>
                      <a:pt x="10118" y="96"/>
                      <a:pt x="10142" y="298"/>
                    </a:cubicBezTo>
                    <a:cubicBezTo>
                      <a:pt x="10346" y="2051"/>
                      <a:pt x="10324" y="3828"/>
                      <a:pt x="9731" y="5507"/>
                    </a:cubicBezTo>
                    <a:cubicBezTo>
                      <a:pt x="9319" y="6678"/>
                      <a:pt x="8507" y="7269"/>
                      <a:pt x="7429" y="7269"/>
                    </a:cubicBezTo>
                    <a:cubicBezTo>
                      <a:pt x="7189" y="7269"/>
                      <a:pt x="6935" y="7240"/>
                      <a:pt x="6670" y="7180"/>
                    </a:cubicBezTo>
                    <a:cubicBezTo>
                      <a:pt x="6097" y="7052"/>
                      <a:pt x="5703" y="6646"/>
                      <a:pt x="5452" y="6154"/>
                    </a:cubicBezTo>
                    <a:lnTo>
                      <a:pt x="5452" y="6154"/>
                    </a:lnTo>
                    <a:cubicBezTo>
                      <a:pt x="6370" y="5374"/>
                      <a:pt x="6656" y="4124"/>
                      <a:pt x="5508" y="3060"/>
                    </a:cubicBezTo>
                    <a:cubicBezTo>
                      <a:pt x="5449" y="3006"/>
                      <a:pt x="5371" y="2978"/>
                      <a:pt x="5295" y="2978"/>
                    </a:cubicBezTo>
                    <a:cubicBezTo>
                      <a:pt x="5197" y="2978"/>
                      <a:pt x="5102" y="3023"/>
                      <a:pt x="5051" y="3119"/>
                    </a:cubicBezTo>
                    <a:cubicBezTo>
                      <a:pt x="4604" y="3945"/>
                      <a:pt x="4545" y="4959"/>
                      <a:pt x="4791" y="5863"/>
                    </a:cubicBezTo>
                    <a:lnTo>
                      <a:pt x="4791" y="5863"/>
                    </a:lnTo>
                    <a:cubicBezTo>
                      <a:pt x="4234" y="6157"/>
                      <a:pt x="3544" y="6303"/>
                      <a:pt x="3095" y="6303"/>
                    </a:cubicBezTo>
                    <a:cubicBezTo>
                      <a:pt x="732" y="6301"/>
                      <a:pt x="605" y="3472"/>
                      <a:pt x="843" y="1768"/>
                    </a:cubicBezTo>
                    <a:cubicBezTo>
                      <a:pt x="868" y="1588"/>
                      <a:pt x="715" y="1469"/>
                      <a:pt x="578" y="1469"/>
                    </a:cubicBezTo>
                    <a:cubicBezTo>
                      <a:pt x="489" y="1469"/>
                      <a:pt x="406" y="1520"/>
                      <a:pt x="386" y="1641"/>
                    </a:cubicBezTo>
                    <a:cubicBezTo>
                      <a:pt x="0" y="3978"/>
                      <a:pt x="520" y="6917"/>
                      <a:pt x="3232" y="6917"/>
                    </a:cubicBezTo>
                    <a:cubicBezTo>
                      <a:pt x="3403" y="6917"/>
                      <a:pt x="3583" y="6905"/>
                      <a:pt x="3773" y="6881"/>
                    </a:cubicBezTo>
                    <a:cubicBezTo>
                      <a:pt x="4222" y="6823"/>
                      <a:pt x="4644" y="6676"/>
                      <a:pt x="5008" y="6466"/>
                    </a:cubicBezTo>
                    <a:lnTo>
                      <a:pt x="5008" y="6466"/>
                    </a:lnTo>
                    <a:cubicBezTo>
                      <a:pt x="5458" y="7451"/>
                      <a:pt x="6304" y="8188"/>
                      <a:pt x="7412" y="8188"/>
                    </a:cubicBezTo>
                    <a:cubicBezTo>
                      <a:pt x="7786" y="8188"/>
                      <a:pt x="8189" y="8105"/>
                      <a:pt x="8617" y="7919"/>
                    </a:cubicBezTo>
                    <a:cubicBezTo>
                      <a:pt x="11150" y="6816"/>
                      <a:pt x="11664" y="2504"/>
                      <a:pt x="10758" y="215"/>
                    </a:cubicBezTo>
                    <a:cubicBezTo>
                      <a:pt x="10702" y="74"/>
                      <a:pt x="10554" y="1"/>
                      <a:pt x="10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5"/>
              <p:cNvSpPr/>
              <p:nvPr/>
            </p:nvSpPr>
            <p:spPr>
              <a:xfrm>
                <a:off x="6134175" y="2153800"/>
                <a:ext cx="322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12900" h="8059" extrusionOk="0">
                    <a:moveTo>
                      <a:pt x="4754" y="1"/>
                    </a:moveTo>
                    <a:cubicBezTo>
                      <a:pt x="4710" y="1"/>
                      <a:pt x="4663" y="11"/>
                      <a:pt x="4615" y="36"/>
                    </a:cubicBezTo>
                    <a:cubicBezTo>
                      <a:pt x="2769" y="973"/>
                      <a:pt x="0" y="4275"/>
                      <a:pt x="2233" y="6111"/>
                    </a:cubicBezTo>
                    <a:cubicBezTo>
                      <a:pt x="2676" y="6475"/>
                      <a:pt x="3183" y="6632"/>
                      <a:pt x="3700" y="6632"/>
                    </a:cubicBezTo>
                    <a:cubicBezTo>
                      <a:pt x="4220" y="6632"/>
                      <a:pt x="4750" y="6473"/>
                      <a:pt x="5236" y="6205"/>
                    </a:cubicBezTo>
                    <a:lnTo>
                      <a:pt x="5236" y="6205"/>
                    </a:lnTo>
                    <a:cubicBezTo>
                      <a:pt x="5331" y="7129"/>
                      <a:pt x="5850" y="7895"/>
                      <a:pt x="7029" y="8037"/>
                    </a:cubicBezTo>
                    <a:cubicBezTo>
                      <a:pt x="7149" y="8051"/>
                      <a:pt x="7267" y="8058"/>
                      <a:pt x="7385" y="8058"/>
                    </a:cubicBezTo>
                    <a:cubicBezTo>
                      <a:pt x="9920" y="8058"/>
                      <a:pt x="12067" y="4841"/>
                      <a:pt x="12798" y="2737"/>
                    </a:cubicBezTo>
                    <a:cubicBezTo>
                      <a:pt x="12899" y="2448"/>
                      <a:pt x="12655" y="2247"/>
                      <a:pt x="12409" y="2247"/>
                    </a:cubicBezTo>
                    <a:cubicBezTo>
                      <a:pt x="12280" y="2247"/>
                      <a:pt x="12150" y="2302"/>
                      <a:pt x="12070" y="2430"/>
                    </a:cubicBezTo>
                    <a:cubicBezTo>
                      <a:pt x="11347" y="3593"/>
                      <a:pt x="10698" y="4745"/>
                      <a:pt x="9787" y="5781"/>
                    </a:cubicBezTo>
                    <a:cubicBezTo>
                      <a:pt x="9163" y="6489"/>
                      <a:pt x="8401" y="7117"/>
                      <a:pt x="7425" y="7219"/>
                    </a:cubicBezTo>
                    <a:cubicBezTo>
                      <a:pt x="7311" y="7231"/>
                      <a:pt x="7204" y="7237"/>
                      <a:pt x="7105" y="7237"/>
                    </a:cubicBezTo>
                    <a:cubicBezTo>
                      <a:pt x="5999" y="7237"/>
                      <a:pt x="5799" y="6520"/>
                      <a:pt x="5954" y="5702"/>
                    </a:cubicBezTo>
                    <a:lnTo>
                      <a:pt x="5954" y="5702"/>
                    </a:lnTo>
                    <a:cubicBezTo>
                      <a:pt x="6746" y="5013"/>
                      <a:pt x="7281" y="4037"/>
                      <a:pt x="7201" y="3101"/>
                    </a:cubicBezTo>
                    <a:cubicBezTo>
                      <a:pt x="7180" y="2857"/>
                      <a:pt x="6994" y="2696"/>
                      <a:pt x="6789" y="2696"/>
                    </a:cubicBezTo>
                    <a:cubicBezTo>
                      <a:pt x="6692" y="2696"/>
                      <a:pt x="6592" y="2731"/>
                      <a:pt x="6503" y="2811"/>
                    </a:cubicBezTo>
                    <a:cubicBezTo>
                      <a:pt x="5934" y="3321"/>
                      <a:pt x="5465" y="4225"/>
                      <a:pt x="5292" y="5141"/>
                    </a:cubicBezTo>
                    <a:lnTo>
                      <a:pt x="5292" y="5141"/>
                    </a:lnTo>
                    <a:cubicBezTo>
                      <a:pt x="4755" y="5540"/>
                      <a:pt x="4103" y="5787"/>
                      <a:pt x="3528" y="5787"/>
                    </a:cubicBezTo>
                    <a:cubicBezTo>
                      <a:pt x="2822" y="5787"/>
                      <a:pt x="2232" y="5415"/>
                      <a:pt x="2116" y="4493"/>
                    </a:cubicBezTo>
                    <a:cubicBezTo>
                      <a:pt x="1931" y="3024"/>
                      <a:pt x="3734" y="1183"/>
                      <a:pt x="4909" y="542"/>
                    </a:cubicBezTo>
                    <a:cubicBezTo>
                      <a:pt x="5195" y="386"/>
                      <a:pt x="5020" y="1"/>
                      <a:pt x="47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5"/>
              <p:cNvSpPr/>
              <p:nvPr/>
            </p:nvSpPr>
            <p:spPr>
              <a:xfrm>
                <a:off x="5830025" y="2234300"/>
                <a:ext cx="255350" cy="127325"/>
              </a:xfrm>
              <a:custGeom>
                <a:avLst/>
                <a:gdLst/>
                <a:ahLst/>
                <a:cxnLst/>
                <a:rect l="l" t="t" r="r" b="b"/>
                <a:pathLst>
                  <a:path w="10214" h="5093" extrusionOk="0">
                    <a:moveTo>
                      <a:pt x="2691" y="1"/>
                    </a:moveTo>
                    <a:cubicBezTo>
                      <a:pt x="2611" y="1"/>
                      <a:pt x="2533" y="32"/>
                      <a:pt x="2473" y="107"/>
                    </a:cubicBezTo>
                    <a:cubicBezTo>
                      <a:pt x="1070" y="1827"/>
                      <a:pt x="1" y="4717"/>
                      <a:pt x="3131" y="5069"/>
                    </a:cubicBezTo>
                    <a:cubicBezTo>
                      <a:pt x="3273" y="5084"/>
                      <a:pt x="3417" y="5092"/>
                      <a:pt x="3561" y="5092"/>
                    </a:cubicBezTo>
                    <a:cubicBezTo>
                      <a:pt x="4515" y="5092"/>
                      <a:pt x="5517" y="4755"/>
                      <a:pt x="6257" y="4164"/>
                    </a:cubicBezTo>
                    <a:lnTo>
                      <a:pt x="6257" y="4164"/>
                    </a:lnTo>
                    <a:cubicBezTo>
                      <a:pt x="6301" y="4201"/>
                      <a:pt x="6348" y="4238"/>
                      <a:pt x="6396" y="4273"/>
                    </a:cubicBezTo>
                    <a:cubicBezTo>
                      <a:pt x="6800" y="4567"/>
                      <a:pt x="7197" y="4693"/>
                      <a:pt x="7574" y="4693"/>
                    </a:cubicBezTo>
                    <a:cubicBezTo>
                      <a:pt x="8785" y="4693"/>
                      <a:pt x="9786" y="3391"/>
                      <a:pt x="10131" y="2175"/>
                    </a:cubicBezTo>
                    <a:cubicBezTo>
                      <a:pt x="10214" y="1886"/>
                      <a:pt x="9961" y="1664"/>
                      <a:pt x="9717" y="1664"/>
                    </a:cubicBezTo>
                    <a:cubicBezTo>
                      <a:pt x="9591" y="1664"/>
                      <a:pt x="9467" y="1724"/>
                      <a:pt x="9393" y="1863"/>
                    </a:cubicBezTo>
                    <a:cubicBezTo>
                      <a:pt x="8999" y="2607"/>
                      <a:pt x="8504" y="3764"/>
                      <a:pt x="7566" y="3764"/>
                    </a:cubicBezTo>
                    <a:cubicBezTo>
                      <a:pt x="7458" y="3764"/>
                      <a:pt x="7344" y="3749"/>
                      <a:pt x="7224" y="3716"/>
                    </a:cubicBezTo>
                    <a:cubicBezTo>
                      <a:pt x="7085" y="3678"/>
                      <a:pt x="6965" y="3617"/>
                      <a:pt x="6863" y="3541"/>
                    </a:cubicBezTo>
                    <a:lnTo>
                      <a:pt x="6863" y="3541"/>
                    </a:lnTo>
                    <a:cubicBezTo>
                      <a:pt x="7283" y="2975"/>
                      <a:pt x="7493" y="2275"/>
                      <a:pt x="7356" y="1480"/>
                    </a:cubicBezTo>
                    <a:cubicBezTo>
                      <a:pt x="7319" y="1264"/>
                      <a:pt x="7130" y="1172"/>
                      <a:pt x="6940" y="1172"/>
                    </a:cubicBezTo>
                    <a:cubicBezTo>
                      <a:pt x="6860" y="1172"/>
                      <a:pt x="6779" y="1188"/>
                      <a:pt x="6709" y="1219"/>
                    </a:cubicBezTo>
                    <a:cubicBezTo>
                      <a:pt x="5727" y="1645"/>
                      <a:pt x="5375" y="2640"/>
                      <a:pt x="5741" y="3478"/>
                    </a:cubicBezTo>
                    <a:lnTo>
                      <a:pt x="5741" y="3478"/>
                    </a:lnTo>
                    <a:cubicBezTo>
                      <a:pt x="5111" y="3968"/>
                      <a:pt x="4212" y="4220"/>
                      <a:pt x="3471" y="4249"/>
                    </a:cubicBezTo>
                    <a:cubicBezTo>
                      <a:pt x="3418" y="4252"/>
                      <a:pt x="3366" y="4253"/>
                      <a:pt x="3316" y="4253"/>
                    </a:cubicBezTo>
                    <a:cubicBezTo>
                      <a:pt x="860" y="4253"/>
                      <a:pt x="2063" y="1757"/>
                      <a:pt x="3011" y="522"/>
                    </a:cubicBezTo>
                    <a:cubicBezTo>
                      <a:pt x="3189" y="289"/>
                      <a:pt x="2933" y="1"/>
                      <a:pt x="26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5"/>
              <p:cNvSpPr/>
              <p:nvPr/>
            </p:nvSpPr>
            <p:spPr>
              <a:xfrm>
                <a:off x="5314175" y="3093800"/>
                <a:ext cx="32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8" extrusionOk="0">
                    <a:moveTo>
                      <a:pt x="12" y="0"/>
                    </a:moveTo>
                    <a:cubicBezTo>
                      <a:pt x="5" y="62"/>
                      <a:pt x="0" y="108"/>
                      <a:pt x="0" y="108"/>
                    </a:cubicBezTo>
                    <a:cubicBezTo>
                      <a:pt x="0" y="108"/>
                      <a:pt x="5" y="64"/>
                      <a:pt x="12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4" name="Google Shape;3614;p75"/>
            <p:cNvGrpSpPr/>
            <p:nvPr/>
          </p:nvGrpSpPr>
          <p:grpSpPr>
            <a:xfrm rot="1312583">
              <a:off x="5836547" y="2439178"/>
              <a:ext cx="500472" cy="452027"/>
              <a:chOff x="-1404450" y="992200"/>
              <a:chExt cx="691430" cy="624500"/>
            </a:xfrm>
          </p:grpSpPr>
          <p:sp>
            <p:nvSpPr>
              <p:cNvPr id="3615" name="Google Shape;3615;p75"/>
              <p:cNvSpPr/>
              <p:nvPr/>
            </p:nvSpPr>
            <p:spPr>
              <a:xfrm>
                <a:off x="-917059" y="992200"/>
                <a:ext cx="204039" cy="70807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1664" extrusionOk="0">
                    <a:moveTo>
                      <a:pt x="2003" y="0"/>
                    </a:moveTo>
                    <a:cubicBezTo>
                      <a:pt x="1479" y="0"/>
                      <a:pt x="1011" y="100"/>
                      <a:pt x="673" y="247"/>
                    </a:cubicBezTo>
                    <a:cubicBezTo>
                      <a:pt x="226" y="439"/>
                      <a:pt x="1" y="691"/>
                      <a:pt x="50" y="882"/>
                    </a:cubicBezTo>
                    <a:cubicBezTo>
                      <a:pt x="165" y="1276"/>
                      <a:pt x="1182" y="1319"/>
                      <a:pt x="2337" y="1477"/>
                    </a:cubicBezTo>
                    <a:cubicBezTo>
                      <a:pt x="3025" y="1557"/>
                      <a:pt x="3655" y="1664"/>
                      <a:pt x="4097" y="1664"/>
                    </a:cubicBezTo>
                    <a:cubicBezTo>
                      <a:pt x="4401" y="1664"/>
                      <a:pt x="4616" y="1614"/>
                      <a:pt x="4701" y="1470"/>
                    </a:cubicBezTo>
                    <a:cubicBezTo>
                      <a:pt x="4795" y="1297"/>
                      <a:pt x="4641" y="997"/>
                      <a:pt x="4253" y="699"/>
                    </a:cubicBezTo>
                    <a:cubicBezTo>
                      <a:pt x="3870" y="402"/>
                      <a:pt x="3248" y="125"/>
                      <a:pt x="2519" y="32"/>
                    </a:cubicBezTo>
                    <a:cubicBezTo>
                      <a:pt x="2343" y="10"/>
                      <a:pt x="2170" y="0"/>
                      <a:pt x="2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5"/>
              <p:cNvSpPr/>
              <p:nvPr/>
            </p:nvSpPr>
            <p:spPr>
              <a:xfrm>
                <a:off x="-1404450" y="994455"/>
                <a:ext cx="205018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1571" extrusionOk="0">
                    <a:moveTo>
                      <a:pt x="2659" y="1"/>
                    </a:moveTo>
                    <a:cubicBezTo>
                      <a:pt x="2552" y="1"/>
                      <a:pt x="2444" y="5"/>
                      <a:pt x="2334" y="14"/>
                    </a:cubicBezTo>
                    <a:cubicBezTo>
                      <a:pt x="1601" y="72"/>
                      <a:pt x="966" y="318"/>
                      <a:pt x="569" y="597"/>
                    </a:cubicBezTo>
                    <a:cubicBezTo>
                      <a:pt x="169" y="876"/>
                      <a:pt x="1" y="1168"/>
                      <a:pt x="87" y="1345"/>
                    </a:cubicBezTo>
                    <a:cubicBezTo>
                      <a:pt x="179" y="1518"/>
                      <a:pt x="454" y="1571"/>
                      <a:pt x="842" y="1571"/>
                    </a:cubicBezTo>
                    <a:cubicBezTo>
                      <a:pt x="1270" y="1571"/>
                      <a:pt x="1837" y="1506"/>
                      <a:pt x="2448" y="1465"/>
                    </a:cubicBezTo>
                    <a:cubicBezTo>
                      <a:pt x="3609" y="1363"/>
                      <a:pt x="4628" y="1368"/>
                      <a:pt x="4762" y="980"/>
                    </a:cubicBezTo>
                    <a:cubicBezTo>
                      <a:pt x="4817" y="792"/>
                      <a:pt x="4607" y="530"/>
                      <a:pt x="4169" y="315"/>
                    </a:cubicBezTo>
                    <a:cubicBezTo>
                      <a:pt x="3797" y="134"/>
                      <a:pt x="3261" y="1"/>
                      <a:pt x="2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5"/>
              <p:cNvSpPr/>
              <p:nvPr/>
            </p:nvSpPr>
            <p:spPr>
              <a:xfrm>
                <a:off x="-1177137" y="1027646"/>
                <a:ext cx="124083" cy="345654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8123" extrusionOk="0">
                    <a:moveTo>
                      <a:pt x="1870" y="0"/>
                    </a:moveTo>
                    <a:cubicBezTo>
                      <a:pt x="1738" y="0"/>
                      <a:pt x="1613" y="85"/>
                      <a:pt x="1629" y="254"/>
                    </a:cubicBezTo>
                    <a:cubicBezTo>
                      <a:pt x="1785" y="1979"/>
                      <a:pt x="2018" y="3694"/>
                      <a:pt x="2330" y="5395"/>
                    </a:cubicBezTo>
                    <a:lnTo>
                      <a:pt x="2330" y="5395"/>
                    </a:lnTo>
                    <a:cubicBezTo>
                      <a:pt x="1833" y="5126"/>
                      <a:pt x="1293" y="4852"/>
                      <a:pt x="763" y="4852"/>
                    </a:cubicBezTo>
                    <a:cubicBezTo>
                      <a:pt x="579" y="4852"/>
                      <a:pt x="396" y="4885"/>
                      <a:pt x="216" y="4963"/>
                    </a:cubicBezTo>
                    <a:cubicBezTo>
                      <a:pt x="139" y="4996"/>
                      <a:pt x="109" y="5088"/>
                      <a:pt x="102" y="5163"/>
                    </a:cubicBezTo>
                    <a:cubicBezTo>
                      <a:pt x="0" y="6242"/>
                      <a:pt x="1406" y="7322"/>
                      <a:pt x="2028" y="8084"/>
                    </a:cubicBezTo>
                    <a:cubicBezTo>
                      <a:pt x="2050" y="8111"/>
                      <a:pt x="2079" y="8123"/>
                      <a:pt x="2108" y="8123"/>
                    </a:cubicBezTo>
                    <a:cubicBezTo>
                      <a:pt x="2195" y="8123"/>
                      <a:pt x="2286" y="8019"/>
                      <a:pt x="2225" y="7932"/>
                    </a:cubicBezTo>
                    <a:lnTo>
                      <a:pt x="2225" y="7930"/>
                    </a:lnTo>
                    <a:cubicBezTo>
                      <a:pt x="1858" y="7410"/>
                      <a:pt x="989" y="6540"/>
                      <a:pt x="841" y="5954"/>
                    </a:cubicBezTo>
                    <a:cubicBezTo>
                      <a:pt x="740" y="5556"/>
                      <a:pt x="858" y="5418"/>
                      <a:pt x="1076" y="5418"/>
                    </a:cubicBezTo>
                    <a:cubicBezTo>
                      <a:pt x="1464" y="5418"/>
                      <a:pt x="2173" y="5858"/>
                      <a:pt x="2535" y="6044"/>
                    </a:cubicBezTo>
                    <a:cubicBezTo>
                      <a:pt x="2575" y="6065"/>
                      <a:pt x="2615" y="6074"/>
                      <a:pt x="2653" y="6074"/>
                    </a:cubicBezTo>
                    <a:cubicBezTo>
                      <a:pt x="2799" y="6074"/>
                      <a:pt x="2915" y="5937"/>
                      <a:pt x="2886" y="5774"/>
                    </a:cubicBezTo>
                    <a:cubicBezTo>
                      <a:pt x="2546" y="3947"/>
                      <a:pt x="2303" y="2106"/>
                      <a:pt x="2156" y="254"/>
                    </a:cubicBezTo>
                    <a:cubicBezTo>
                      <a:pt x="2143" y="85"/>
                      <a:pt x="2003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75"/>
              <p:cNvSpPr/>
              <p:nvPr/>
            </p:nvSpPr>
            <p:spPr>
              <a:xfrm>
                <a:off x="-1164031" y="1361343"/>
                <a:ext cx="221018" cy="107147"/>
              </a:xfrm>
              <a:custGeom>
                <a:avLst/>
                <a:gdLst/>
                <a:ahLst/>
                <a:cxnLst/>
                <a:rect l="l" t="t" r="r" b="b"/>
                <a:pathLst>
                  <a:path w="5194" h="2518" extrusionOk="0">
                    <a:moveTo>
                      <a:pt x="5045" y="0"/>
                    </a:moveTo>
                    <a:cubicBezTo>
                      <a:pt x="5008" y="0"/>
                      <a:pt x="4973" y="18"/>
                      <a:pt x="4953" y="60"/>
                    </a:cubicBezTo>
                    <a:cubicBezTo>
                      <a:pt x="4533" y="953"/>
                      <a:pt x="4024" y="1775"/>
                      <a:pt x="3035" y="2118"/>
                    </a:cubicBezTo>
                    <a:cubicBezTo>
                      <a:pt x="2765" y="2211"/>
                      <a:pt x="2485" y="2257"/>
                      <a:pt x="2210" y="2257"/>
                    </a:cubicBezTo>
                    <a:cubicBezTo>
                      <a:pt x="1375" y="2257"/>
                      <a:pt x="573" y="1839"/>
                      <a:pt x="135" y="1074"/>
                    </a:cubicBezTo>
                    <a:cubicBezTo>
                      <a:pt x="122" y="1052"/>
                      <a:pt x="103" y="1042"/>
                      <a:pt x="84" y="1042"/>
                    </a:cubicBezTo>
                    <a:cubicBezTo>
                      <a:pt x="42" y="1042"/>
                      <a:pt x="0" y="1088"/>
                      <a:pt x="25" y="1138"/>
                    </a:cubicBezTo>
                    <a:cubicBezTo>
                      <a:pt x="491" y="2109"/>
                      <a:pt x="1293" y="2518"/>
                      <a:pt x="2130" y="2518"/>
                    </a:cubicBezTo>
                    <a:cubicBezTo>
                      <a:pt x="3425" y="2518"/>
                      <a:pt x="4806" y="1541"/>
                      <a:pt x="5172" y="152"/>
                    </a:cubicBezTo>
                    <a:cubicBezTo>
                      <a:pt x="5194" y="68"/>
                      <a:pt x="5117" y="0"/>
                      <a:pt x="5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75"/>
              <p:cNvSpPr/>
              <p:nvPr/>
            </p:nvSpPr>
            <p:spPr>
              <a:xfrm>
                <a:off x="-1059906" y="1570616"/>
                <a:ext cx="114211" cy="46084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1083" extrusionOk="0">
                    <a:moveTo>
                      <a:pt x="97" y="0"/>
                    </a:moveTo>
                    <a:cubicBezTo>
                      <a:pt x="49" y="0"/>
                      <a:pt x="1" y="39"/>
                      <a:pt x="20" y="97"/>
                    </a:cubicBezTo>
                    <a:cubicBezTo>
                      <a:pt x="205" y="640"/>
                      <a:pt x="693" y="1023"/>
                      <a:pt x="1264" y="1077"/>
                    </a:cubicBezTo>
                    <a:cubicBezTo>
                      <a:pt x="1305" y="1081"/>
                      <a:pt x="1348" y="1083"/>
                      <a:pt x="1392" y="1083"/>
                    </a:cubicBezTo>
                    <a:cubicBezTo>
                      <a:pt x="1891" y="1083"/>
                      <a:pt x="2529" y="834"/>
                      <a:pt x="2666" y="334"/>
                    </a:cubicBezTo>
                    <a:cubicBezTo>
                      <a:pt x="2683" y="270"/>
                      <a:pt x="2629" y="208"/>
                      <a:pt x="2569" y="208"/>
                    </a:cubicBezTo>
                    <a:cubicBezTo>
                      <a:pt x="2553" y="208"/>
                      <a:pt x="2536" y="213"/>
                      <a:pt x="2521" y="222"/>
                    </a:cubicBezTo>
                    <a:cubicBezTo>
                      <a:pt x="2141" y="464"/>
                      <a:pt x="1898" y="782"/>
                      <a:pt x="1403" y="793"/>
                    </a:cubicBezTo>
                    <a:cubicBezTo>
                      <a:pt x="1394" y="794"/>
                      <a:pt x="1386" y="794"/>
                      <a:pt x="1378" y="794"/>
                    </a:cubicBezTo>
                    <a:cubicBezTo>
                      <a:pt x="850" y="794"/>
                      <a:pt x="442" y="460"/>
                      <a:pt x="166" y="36"/>
                    </a:cubicBezTo>
                    <a:cubicBezTo>
                      <a:pt x="150" y="11"/>
                      <a:pt x="123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5"/>
              <p:cNvSpPr/>
              <p:nvPr/>
            </p:nvSpPr>
            <p:spPr>
              <a:xfrm>
                <a:off x="-1318963" y="1133857"/>
                <a:ext cx="57786" cy="56297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323" extrusionOk="0">
                    <a:moveTo>
                      <a:pt x="622" y="0"/>
                    </a:moveTo>
                    <a:cubicBezTo>
                      <a:pt x="288" y="21"/>
                      <a:pt x="0" y="331"/>
                      <a:pt x="2" y="665"/>
                    </a:cubicBezTo>
                    <a:cubicBezTo>
                      <a:pt x="5" y="999"/>
                      <a:pt x="299" y="1305"/>
                      <a:pt x="631" y="1322"/>
                    </a:cubicBezTo>
                    <a:cubicBezTo>
                      <a:pt x="641" y="1322"/>
                      <a:pt x="650" y="1322"/>
                      <a:pt x="660" y="1322"/>
                    </a:cubicBezTo>
                    <a:cubicBezTo>
                      <a:pt x="983" y="1322"/>
                      <a:pt x="1288" y="1053"/>
                      <a:pt x="1323" y="731"/>
                    </a:cubicBezTo>
                    <a:cubicBezTo>
                      <a:pt x="1357" y="399"/>
                      <a:pt x="1101" y="62"/>
                      <a:pt x="771" y="8"/>
                    </a:cubicBezTo>
                    <a:lnTo>
                      <a:pt x="6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5"/>
              <p:cNvSpPr/>
              <p:nvPr/>
            </p:nvSpPr>
            <p:spPr>
              <a:xfrm>
                <a:off x="-869614" y="1133857"/>
                <a:ext cx="57871" cy="56297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23" extrusionOk="0">
                    <a:moveTo>
                      <a:pt x="736" y="0"/>
                    </a:moveTo>
                    <a:lnTo>
                      <a:pt x="587" y="8"/>
                    </a:lnTo>
                    <a:cubicBezTo>
                      <a:pt x="257" y="62"/>
                      <a:pt x="1" y="399"/>
                      <a:pt x="35" y="731"/>
                    </a:cubicBezTo>
                    <a:cubicBezTo>
                      <a:pt x="70" y="1053"/>
                      <a:pt x="375" y="1322"/>
                      <a:pt x="699" y="1322"/>
                    </a:cubicBezTo>
                    <a:cubicBezTo>
                      <a:pt x="708" y="1322"/>
                      <a:pt x="718" y="1322"/>
                      <a:pt x="727" y="1322"/>
                    </a:cubicBezTo>
                    <a:cubicBezTo>
                      <a:pt x="1061" y="1305"/>
                      <a:pt x="1353" y="999"/>
                      <a:pt x="1356" y="665"/>
                    </a:cubicBezTo>
                    <a:cubicBezTo>
                      <a:pt x="1359" y="331"/>
                      <a:pt x="1070" y="21"/>
                      <a:pt x="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22" name="Google Shape;3622;p75"/>
          <p:cNvGrpSpPr/>
          <p:nvPr/>
        </p:nvGrpSpPr>
        <p:grpSpPr>
          <a:xfrm>
            <a:off x="6966347" y="2113524"/>
            <a:ext cx="1303175" cy="2349679"/>
            <a:chOff x="6966347" y="2113524"/>
            <a:chExt cx="1303175" cy="2349679"/>
          </a:xfrm>
        </p:grpSpPr>
        <p:grpSp>
          <p:nvGrpSpPr>
            <p:cNvPr id="3623" name="Google Shape;3623;p75"/>
            <p:cNvGrpSpPr/>
            <p:nvPr/>
          </p:nvGrpSpPr>
          <p:grpSpPr>
            <a:xfrm>
              <a:off x="6966347" y="2113524"/>
              <a:ext cx="1303175" cy="2349679"/>
              <a:chOff x="6995075" y="2735225"/>
              <a:chExt cx="1793525" cy="3233800"/>
            </a:xfrm>
          </p:grpSpPr>
          <p:sp>
            <p:nvSpPr>
              <p:cNvPr id="3624" name="Google Shape;3624;p75"/>
              <p:cNvSpPr/>
              <p:nvPr/>
            </p:nvSpPr>
            <p:spPr>
              <a:xfrm>
                <a:off x="6995075" y="2794425"/>
                <a:ext cx="1793525" cy="1771775"/>
              </a:xfrm>
              <a:custGeom>
                <a:avLst/>
                <a:gdLst/>
                <a:ahLst/>
                <a:cxnLst/>
                <a:rect l="l" t="t" r="r" b="b"/>
                <a:pathLst>
                  <a:path w="71741" h="70871" extrusionOk="0">
                    <a:moveTo>
                      <a:pt x="25742" y="0"/>
                    </a:moveTo>
                    <a:cubicBezTo>
                      <a:pt x="20721" y="0"/>
                      <a:pt x="14098" y="4876"/>
                      <a:pt x="13831" y="12255"/>
                    </a:cubicBezTo>
                    <a:cubicBezTo>
                      <a:pt x="13544" y="20147"/>
                      <a:pt x="14159" y="29847"/>
                      <a:pt x="11972" y="34220"/>
                    </a:cubicBezTo>
                    <a:cubicBezTo>
                      <a:pt x="9786" y="38593"/>
                      <a:pt x="1" y="49527"/>
                      <a:pt x="2135" y="55150"/>
                    </a:cubicBezTo>
                    <a:cubicBezTo>
                      <a:pt x="3650" y="59145"/>
                      <a:pt x="8297" y="59723"/>
                      <a:pt x="10858" y="59723"/>
                    </a:cubicBezTo>
                    <a:cubicBezTo>
                      <a:pt x="11900" y="59723"/>
                      <a:pt x="12597" y="59628"/>
                      <a:pt x="12597" y="59628"/>
                    </a:cubicBezTo>
                    <a:cubicBezTo>
                      <a:pt x="12597" y="59628"/>
                      <a:pt x="15083" y="67295"/>
                      <a:pt x="24141" y="70315"/>
                    </a:cubicBezTo>
                    <a:cubicBezTo>
                      <a:pt x="25302" y="70702"/>
                      <a:pt x="26453" y="70871"/>
                      <a:pt x="27579" y="70871"/>
                    </a:cubicBezTo>
                    <a:cubicBezTo>
                      <a:pt x="35238" y="70871"/>
                      <a:pt x="41699" y="63063"/>
                      <a:pt x="41699" y="63063"/>
                    </a:cubicBezTo>
                    <a:cubicBezTo>
                      <a:pt x="41699" y="63063"/>
                      <a:pt x="47988" y="70859"/>
                      <a:pt x="54405" y="70859"/>
                    </a:cubicBezTo>
                    <a:cubicBezTo>
                      <a:pt x="55258" y="70859"/>
                      <a:pt x="56113" y="70721"/>
                      <a:pt x="56956" y="70409"/>
                    </a:cubicBezTo>
                    <a:cubicBezTo>
                      <a:pt x="64138" y="67750"/>
                      <a:pt x="61225" y="60316"/>
                      <a:pt x="61225" y="60314"/>
                    </a:cubicBezTo>
                    <a:lnTo>
                      <a:pt x="61225" y="60314"/>
                    </a:lnTo>
                    <a:cubicBezTo>
                      <a:pt x="61225" y="60315"/>
                      <a:pt x="62076" y="62152"/>
                      <a:pt x="64322" y="62152"/>
                    </a:cubicBezTo>
                    <a:cubicBezTo>
                      <a:pt x="65119" y="62152"/>
                      <a:pt x="66091" y="61921"/>
                      <a:pt x="67264" y="61294"/>
                    </a:cubicBezTo>
                    <a:cubicBezTo>
                      <a:pt x="71740" y="58898"/>
                      <a:pt x="70596" y="54195"/>
                      <a:pt x="66639" y="47696"/>
                    </a:cubicBezTo>
                    <a:cubicBezTo>
                      <a:pt x="62680" y="41196"/>
                      <a:pt x="63307" y="34364"/>
                      <a:pt x="64036" y="27420"/>
                    </a:cubicBezTo>
                    <a:cubicBezTo>
                      <a:pt x="64257" y="25314"/>
                      <a:pt x="64589" y="22907"/>
                      <a:pt x="64739" y="20396"/>
                    </a:cubicBezTo>
                    <a:cubicBezTo>
                      <a:pt x="49519" y="19834"/>
                      <a:pt x="35317" y="14769"/>
                      <a:pt x="29057" y="288"/>
                    </a:cubicBezTo>
                    <a:cubicBezTo>
                      <a:pt x="28647" y="461"/>
                      <a:pt x="28425" y="569"/>
                      <a:pt x="28425" y="569"/>
                    </a:cubicBezTo>
                    <a:cubicBezTo>
                      <a:pt x="27629" y="184"/>
                      <a:pt x="26716" y="0"/>
                      <a:pt x="257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5"/>
              <p:cNvSpPr/>
              <p:nvPr/>
            </p:nvSpPr>
            <p:spPr>
              <a:xfrm>
                <a:off x="7721475" y="2769375"/>
                <a:ext cx="896500" cy="534950"/>
              </a:xfrm>
              <a:custGeom>
                <a:avLst/>
                <a:gdLst/>
                <a:ahLst/>
                <a:cxnLst/>
                <a:rect l="l" t="t" r="r" b="b"/>
                <a:pathLst>
                  <a:path w="35860" h="21398" extrusionOk="0">
                    <a:moveTo>
                      <a:pt x="3702" y="0"/>
                    </a:moveTo>
                    <a:cubicBezTo>
                      <a:pt x="1999" y="487"/>
                      <a:pt x="714" y="988"/>
                      <a:pt x="1" y="1290"/>
                    </a:cubicBezTo>
                    <a:cubicBezTo>
                      <a:pt x="6261" y="15771"/>
                      <a:pt x="20463" y="20836"/>
                      <a:pt x="35683" y="21398"/>
                    </a:cubicBezTo>
                    <a:cubicBezTo>
                      <a:pt x="35860" y="18420"/>
                      <a:pt x="35782" y="15298"/>
                      <a:pt x="34945" y="12354"/>
                    </a:cubicBezTo>
                    <a:cubicBezTo>
                      <a:pt x="22663" y="12336"/>
                      <a:pt x="11155" y="9608"/>
                      <a:pt x="37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5"/>
              <p:cNvSpPr/>
              <p:nvPr/>
            </p:nvSpPr>
            <p:spPr>
              <a:xfrm>
                <a:off x="7814050" y="2735225"/>
                <a:ext cx="781050" cy="343000"/>
              </a:xfrm>
              <a:custGeom>
                <a:avLst/>
                <a:gdLst/>
                <a:ahLst/>
                <a:cxnLst/>
                <a:rect l="l" t="t" r="r" b="b"/>
                <a:pathLst>
                  <a:path w="31242" h="13720" extrusionOk="0">
                    <a:moveTo>
                      <a:pt x="9428" y="0"/>
                    </a:moveTo>
                    <a:cubicBezTo>
                      <a:pt x="5743" y="0"/>
                      <a:pt x="2444" y="668"/>
                      <a:pt x="1" y="1368"/>
                    </a:cubicBezTo>
                    <a:cubicBezTo>
                      <a:pt x="7452" y="10974"/>
                      <a:pt x="18960" y="13701"/>
                      <a:pt x="31242" y="13720"/>
                    </a:cubicBezTo>
                    <a:cubicBezTo>
                      <a:pt x="30458" y="10960"/>
                      <a:pt x="29011" y="8357"/>
                      <a:pt x="26488" y="6183"/>
                    </a:cubicBezTo>
                    <a:cubicBezTo>
                      <a:pt x="20947" y="1410"/>
                      <a:pt x="14781" y="0"/>
                      <a:pt x="94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5"/>
              <p:cNvSpPr/>
              <p:nvPr/>
            </p:nvSpPr>
            <p:spPr>
              <a:xfrm>
                <a:off x="7020850" y="3332700"/>
                <a:ext cx="543975" cy="1176450"/>
              </a:xfrm>
              <a:custGeom>
                <a:avLst/>
                <a:gdLst/>
                <a:ahLst/>
                <a:cxnLst/>
                <a:rect l="l" t="t" r="r" b="b"/>
                <a:pathLst>
                  <a:path w="21759" h="47058" extrusionOk="0">
                    <a:moveTo>
                      <a:pt x="4561" y="5480"/>
                    </a:moveTo>
                    <a:cubicBezTo>
                      <a:pt x="4570" y="5535"/>
                      <a:pt x="4576" y="5576"/>
                      <a:pt x="4576" y="5576"/>
                    </a:cubicBezTo>
                    <a:cubicBezTo>
                      <a:pt x="4576" y="5576"/>
                      <a:pt x="4570" y="5536"/>
                      <a:pt x="4561" y="5480"/>
                    </a:cubicBezTo>
                    <a:close/>
                    <a:moveTo>
                      <a:pt x="5065" y="0"/>
                    </a:moveTo>
                    <a:cubicBezTo>
                      <a:pt x="5036" y="0"/>
                      <a:pt x="5006" y="3"/>
                      <a:pt x="4977" y="9"/>
                    </a:cubicBezTo>
                    <a:cubicBezTo>
                      <a:pt x="3789" y="232"/>
                      <a:pt x="4454" y="4792"/>
                      <a:pt x="4561" y="5480"/>
                    </a:cubicBezTo>
                    <a:cubicBezTo>
                      <a:pt x="4459" y="4838"/>
                      <a:pt x="3778" y="812"/>
                      <a:pt x="2756" y="812"/>
                    </a:cubicBezTo>
                    <a:cubicBezTo>
                      <a:pt x="2747" y="812"/>
                      <a:pt x="2738" y="812"/>
                      <a:pt x="2729" y="813"/>
                    </a:cubicBezTo>
                    <a:cubicBezTo>
                      <a:pt x="1607" y="892"/>
                      <a:pt x="1" y="8598"/>
                      <a:pt x="2729" y="18871"/>
                    </a:cubicBezTo>
                    <a:cubicBezTo>
                      <a:pt x="3496" y="21763"/>
                      <a:pt x="4590" y="24797"/>
                      <a:pt x="5862" y="27750"/>
                    </a:cubicBezTo>
                    <a:cubicBezTo>
                      <a:pt x="8982" y="34987"/>
                      <a:pt x="12138" y="47057"/>
                      <a:pt x="15982" y="47057"/>
                    </a:cubicBezTo>
                    <a:cubicBezTo>
                      <a:pt x="16136" y="47057"/>
                      <a:pt x="16292" y="47038"/>
                      <a:pt x="16449" y="46998"/>
                    </a:cubicBezTo>
                    <a:cubicBezTo>
                      <a:pt x="19947" y="46101"/>
                      <a:pt x="21759" y="31475"/>
                      <a:pt x="21759" y="31475"/>
                    </a:cubicBezTo>
                    <a:cubicBezTo>
                      <a:pt x="21759" y="31475"/>
                      <a:pt x="12077" y="19365"/>
                      <a:pt x="10815" y="14945"/>
                    </a:cubicBezTo>
                    <a:cubicBezTo>
                      <a:pt x="9552" y="10526"/>
                      <a:pt x="9552" y="9721"/>
                      <a:pt x="9552" y="9721"/>
                    </a:cubicBezTo>
                    <a:cubicBezTo>
                      <a:pt x="9552" y="9721"/>
                      <a:pt x="12313" y="5095"/>
                      <a:pt x="10933" y="4078"/>
                    </a:cubicBezTo>
                    <a:cubicBezTo>
                      <a:pt x="10700" y="3906"/>
                      <a:pt x="10498" y="3835"/>
                      <a:pt x="10322" y="3835"/>
                    </a:cubicBezTo>
                    <a:cubicBezTo>
                      <a:pt x="9453" y="3835"/>
                      <a:pt x="9231" y="5576"/>
                      <a:pt x="9231" y="5576"/>
                    </a:cubicBezTo>
                    <a:cubicBezTo>
                      <a:pt x="9231" y="5576"/>
                      <a:pt x="8996" y="9"/>
                      <a:pt x="7733" y="9"/>
                    </a:cubicBezTo>
                    <a:cubicBezTo>
                      <a:pt x="7724" y="9"/>
                      <a:pt x="7715" y="10"/>
                      <a:pt x="7706" y="10"/>
                    </a:cubicBezTo>
                    <a:cubicBezTo>
                      <a:pt x="6421" y="91"/>
                      <a:pt x="7145" y="4907"/>
                      <a:pt x="7145" y="4907"/>
                    </a:cubicBezTo>
                    <a:cubicBezTo>
                      <a:pt x="7145" y="4907"/>
                      <a:pt x="6301" y="0"/>
                      <a:pt x="50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5"/>
              <p:cNvSpPr/>
              <p:nvPr/>
            </p:nvSpPr>
            <p:spPr>
              <a:xfrm>
                <a:off x="8066800" y="3301550"/>
                <a:ext cx="708225" cy="1341400"/>
              </a:xfrm>
              <a:custGeom>
                <a:avLst/>
                <a:gdLst/>
                <a:ahLst/>
                <a:cxnLst/>
                <a:rect l="l" t="t" r="r" b="b"/>
                <a:pathLst>
                  <a:path w="28329" h="53656" extrusionOk="0">
                    <a:moveTo>
                      <a:pt x="23864" y="6650"/>
                    </a:moveTo>
                    <a:cubicBezTo>
                      <a:pt x="23845" y="6710"/>
                      <a:pt x="23830" y="6753"/>
                      <a:pt x="23830" y="6753"/>
                    </a:cubicBezTo>
                    <a:lnTo>
                      <a:pt x="23864" y="6650"/>
                    </a:lnTo>
                    <a:close/>
                    <a:moveTo>
                      <a:pt x="21296" y="1"/>
                    </a:moveTo>
                    <a:cubicBezTo>
                      <a:pt x="19931" y="1"/>
                      <a:pt x="18682" y="5887"/>
                      <a:pt x="18682" y="5887"/>
                    </a:cubicBezTo>
                    <a:cubicBezTo>
                      <a:pt x="18682" y="5887"/>
                      <a:pt x="18767" y="3747"/>
                      <a:pt x="17668" y="3747"/>
                    </a:cubicBezTo>
                    <a:cubicBezTo>
                      <a:pt x="17500" y="3747"/>
                      <a:pt x="17305" y="3797"/>
                      <a:pt x="17078" y="3912"/>
                    </a:cubicBezTo>
                    <a:cubicBezTo>
                      <a:pt x="15362" y="4779"/>
                      <a:pt x="17554" y="10412"/>
                      <a:pt x="17554" y="10412"/>
                    </a:cubicBezTo>
                    <a:cubicBezTo>
                      <a:pt x="17554" y="10412"/>
                      <a:pt x="17404" y="11301"/>
                      <a:pt x="15185" y="15955"/>
                    </a:cubicBezTo>
                    <a:cubicBezTo>
                      <a:pt x="12965" y="20610"/>
                      <a:pt x="1" y="32199"/>
                      <a:pt x="1" y="32199"/>
                    </a:cubicBezTo>
                    <a:cubicBezTo>
                      <a:pt x="1" y="32199"/>
                      <a:pt x="1162" y="51046"/>
                      <a:pt x="6121" y="53543"/>
                    </a:cubicBezTo>
                    <a:cubicBezTo>
                      <a:pt x="6273" y="53620"/>
                      <a:pt x="6409" y="53656"/>
                      <a:pt x="6530" y="53656"/>
                    </a:cubicBezTo>
                    <a:cubicBezTo>
                      <a:pt x="8464" y="53656"/>
                      <a:pt x="6746" y="44563"/>
                      <a:pt x="6746" y="44563"/>
                    </a:cubicBezTo>
                    <a:cubicBezTo>
                      <a:pt x="10199" y="41213"/>
                      <a:pt x="14868" y="36315"/>
                      <a:pt x="18278" y="31037"/>
                    </a:cubicBezTo>
                    <a:cubicBezTo>
                      <a:pt x="20235" y="28009"/>
                      <a:pt x="22010" y="24861"/>
                      <a:pt x="23398" y="21804"/>
                    </a:cubicBezTo>
                    <a:cubicBezTo>
                      <a:pt x="28329" y="10945"/>
                      <a:pt x="27988" y="2125"/>
                      <a:pt x="26760" y="1828"/>
                    </a:cubicBezTo>
                    <a:cubicBezTo>
                      <a:pt x="26725" y="1820"/>
                      <a:pt x="26691" y="1816"/>
                      <a:pt x="26656" y="1816"/>
                    </a:cubicBezTo>
                    <a:cubicBezTo>
                      <a:pt x="25536" y="1816"/>
                      <a:pt x="24092" y="5973"/>
                      <a:pt x="23864" y="6650"/>
                    </a:cubicBezTo>
                    <a:cubicBezTo>
                      <a:pt x="24111" y="5909"/>
                      <a:pt x="25695" y="988"/>
                      <a:pt x="24423" y="519"/>
                    </a:cubicBezTo>
                    <a:cubicBezTo>
                      <a:pt x="24363" y="497"/>
                      <a:pt x="24301" y="487"/>
                      <a:pt x="24239" y="487"/>
                    </a:cubicBezTo>
                    <a:cubicBezTo>
                      <a:pt x="22882" y="487"/>
                      <a:pt x="21114" y="5534"/>
                      <a:pt x="21114" y="5534"/>
                    </a:cubicBezTo>
                    <a:cubicBezTo>
                      <a:pt x="21114" y="5534"/>
                      <a:pt x="22810" y="341"/>
                      <a:pt x="21404" y="13"/>
                    </a:cubicBezTo>
                    <a:cubicBezTo>
                      <a:pt x="21368" y="5"/>
                      <a:pt x="21332" y="1"/>
                      <a:pt x="212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5"/>
              <p:cNvSpPr/>
              <p:nvPr/>
            </p:nvSpPr>
            <p:spPr>
              <a:xfrm>
                <a:off x="7240000" y="5120550"/>
                <a:ext cx="1285700" cy="727800"/>
              </a:xfrm>
              <a:custGeom>
                <a:avLst/>
                <a:gdLst/>
                <a:ahLst/>
                <a:cxnLst/>
                <a:rect l="l" t="t" r="r" b="b"/>
                <a:pathLst>
                  <a:path w="51428" h="29112" extrusionOk="0">
                    <a:moveTo>
                      <a:pt x="1078" y="0"/>
                    </a:moveTo>
                    <a:cubicBezTo>
                      <a:pt x="454" y="2916"/>
                      <a:pt x="1" y="6184"/>
                      <a:pt x="92" y="9326"/>
                    </a:cubicBezTo>
                    <a:cubicBezTo>
                      <a:pt x="354" y="18229"/>
                      <a:pt x="7694" y="28849"/>
                      <a:pt x="7694" y="28849"/>
                    </a:cubicBezTo>
                    <a:cubicBezTo>
                      <a:pt x="7694" y="28849"/>
                      <a:pt x="8670" y="29111"/>
                      <a:pt x="9992" y="29111"/>
                    </a:cubicBezTo>
                    <a:cubicBezTo>
                      <a:pt x="11685" y="29111"/>
                      <a:pt x="13947" y="28681"/>
                      <a:pt x="15462" y="26719"/>
                    </a:cubicBezTo>
                    <a:cubicBezTo>
                      <a:pt x="15462" y="26719"/>
                      <a:pt x="13773" y="16914"/>
                      <a:pt x="13941" y="14323"/>
                    </a:cubicBezTo>
                    <a:cubicBezTo>
                      <a:pt x="14109" y="11733"/>
                      <a:pt x="17689" y="5264"/>
                      <a:pt x="17689" y="5264"/>
                    </a:cubicBezTo>
                    <a:cubicBezTo>
                      <a:pt x="17689" y="5264"/>
                      <a:pt x="18261" y="5264"/>
                      <a:pt x="21803" y="5420"/>
                    </a:cubicBezTo>
                    <a:cubicBezTo>
                      <a:pt x="21803" y="5420"/>
                      <a:pt x="24879" y="18490"/>
                      <a:pt x="35183" y="21490"/>
                    </a:cubicBezTo>
                    <a:cubicBezTo>
                      <a:pt x="39638" y="22787"/>
                      <a:pt x="43044" y="23155"/>
                      <a:pt x="45475" y="23155"/>
                    </a:cubicBezTo>
                    <a:cubicBezTo>
                      <a:pt x="48666" y="23155"/>
                      <a:pt x="50178" y="22521"/>
                      <a:pt x="50178" y="22521"/>
                    </a:cubicBezTo>
                    <a:lnTo>
                      <a:pt x="51428" y="14792"/>
                    </a:lnTo>
                    <a:cubicBezTo>
                      <a:pt x="51428" y="14792"/>
                      <a:pt x="39400" y="10888"/>
                      <a:pt x="39244" y="5264"/>
                    </a:cubicBezTo>
                    <a:cubicBezTo>
                      <a:pt x="39224" y="4525"/>
                      <a:pt x="39200" y="3793"/>
                      <a:pt x="39175" y="3075"/>
                    </a:cubicBezTo>
                    <a:cubicBezTo>
                      <a:pt x="34743" y="3923"/>
                      <a:pt x="30210" y="4344"/>
                      <a:pt x="25679" y="4344"/>
                    </a:cubicBezTo>
                    <a:cubicBezTo>
                      <a:pt x="17243" y="4344"/>
                      <a:pt x="8817" y="2884"/>
                      <a:pt x="10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5"/>
              <p:cNvSpPr/>
              <p:nvPr/>
            </p:nvSpPr>
            <p:spPr>
              <a:xfrm>
                <a:off x="7266925" y="4882800"/>
                <a:ext cx="952475" cy="346375"/>
              </a:xfrm>
              <a:custGeom>
                <a:avLst/>
                <a:gdLst/>
                <a:ahLst/>
                <a:cxnLst/>
                <a:rect l="l" t="t" r="r" b="b"/>
                <a:pathLst>
                  <a:path w="38099" h="13855" extrusionOk="0">
                    <a:moveTo>
                      <a:pt x="2868" y="0"/>
                    </a:moveTo>
                    <a:cubicBezTo>
                      <a:pt x="2868" y="0"/>
                      <a:pt x="1147" y="4162"/>
                      <a:pt x="0" y="9510"/>
                    </a:cubicBezTo>
                    <a:cubicBezTo>
                      <a:pt x="7739" y="12394"/>
                      <a:pt x="16166" y="13854"/>
                      <a:pt x="24602" y="13854"/>
                    </a:cubicBezTo>
                    <a:cubicBezTo>
                      <a:pt x="29133" y="13854"/>
                      <a:pt x="33666" y="13433"/>
                      <a:pt x="38098" y="12585"/>
                    </a:cubicBezTo>
                    <a:cubicBezTo>
                      <a:pt x="37934" y="7848"/>
                      <a:pt x="37698" y="3841"/>
                      <a:pt x="37698" y="3841"/>
                    </a:cubicBezTo>
                    <a:lnTo>
                      <a:pt x="286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75"/>
              <p:cNvSpPr/>
              <p:nvPr/>
            </p:nvSpPr>
            <p:spPr>
              <a:xfrm>
                <a:off x="8543550" y="5493900"/>
                <a:ext cx="93950" cy="398150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15926" extrusionOk="0">
                    <a:moveTo>
                      <a:pt x="2133" y="0"/>
                    </a:moveTo>
                    <a:cubicBezTo>
                      <a:pt x="1253" y="0"/>
                      <a:pt x="0" y="15906"/>
                      <a:pt x="0" y="15906"/>
                    </a:cubicBezTo>
                    <a:cubicBezTo>
                      <a:pt x="0" y="15906"/>
                      <a:pt x="81" y="15926"/>
                      <a:pt x="213" y="15926"/>
                    </a:cubicBezTo>
                    <a:cubicBezTo>
                      <a:pt x="616" y="15926"/>
                      <a:pt x="1498" y="15741"/>
                      <a:pt x="2056" y="14248"/>
                    </a:cubicBezTo>
                    <a:cubicBezTo>
                      <a:pt x="2796" y="12265"/>
                      <a:pt x="3757" y="8478"/>
                      <a:pt x="3752" y="5203"/>
                    </a:cubicBezTo>
                    <a:cubicBezTo>
                      <a:pt x="3747" y="1930"/>
                      <a:pt x="3603" y="424"/>
                      <a:pt x="3603" y="424"/>
                    </a:cubicBezTo>
                    <a:cubicBezTo>
                      <a:pt x="3603" y="424"/>
                      <a:pt x="3030" y="201"/>
                      <a:pt x="2149" y="2"/>
                    </a:cubicBezTo>
                    <a:cubicBezTo>
                      <a:pt x="2143" y="1"/>
                      <a:pt x="2138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75"/>
              <p:cNvSpPr/>
              <p:nvPr/>
            </p:nvSpPr>
            <p:spPr>
              <a:xfrm>
                <a:off x="8493950" y="5751750"/>
                <a:ext cx="11302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5624" extrusionOk="0">
                    <a:moveTo>
                      <a:pt x="4521" y="1"/>
                    </a:moveTo>
                    <a:lnTo>
                      <a:pt x="4521" y="1"/>
                    </a:lnTo>
                    <a:cubicBezTo>
                      <a:pt x="2955" y="220"/>
                      <a:pt x="1427" y="763"/>
                      <a:pt x="1" y="1664"/>
                    </a:cubicBezTo>
                    <a:cubicBezTo>
                      <a:pt x="371" y="3370"/>
                      <a:pt x="995" y="5226"/>
                      <a:pt x="1984" y="5592"/>
                    </a:cubicBezTo>
                    <a:cubicBezTo>
                      <a:pt x="2042" y="5613"/>
                      <a:pt x="2100" y="5623"/>
                      <a:pt x="2157" y="5623"/>
                    </a:cubicBezTo>
                    <a:cubicBezTo>
                      <a:pt x="3051" y="5623"/>
                      <a:pt x="3938" y="3134"/>
                      <a:pt x="4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5"/>
              <p:cNvSpPr/>
              <p:nvPr/>
            </p:nvSpPr>
            <p:spPr>
              <a:xfrm>
                <a:off x="8486700" y="5483475"/>
                <a:ext cx="142000" cy="310700"/>
              </a:xfrm>
              <a:custGeom>
                <a:avLst/>
                <a:gdLst/>
                <a:ahLst/>
                <a:cxnLst/>
                <a:rect l="l" t="t" r="r" b="b"/>
                <a:pathLst>
                  <a:path w="5680" h="12428" extrusionOk="0">
                    <a:moveTo>
                      <a:pt x="1374" y="0"/>
                    </a:moveTo>
                    <a:cubicBezTo>
                      <a:pt x="1074" y="0"/>
                      <a:pt x="779" y="17"/>
                      <a:pt x="496" y="56"/>
                    </a:cubicBezTo>
                    <a:cubicBezTo>
                      <a:pt x="496" y="56"/>
                      <a:pt x="2039" y="2728"/>
                      <a:pt x="1" y="7703"/>
                    </a:cubicBezTo>
                    <a:cubicBezTo>
                      <a:pt x="1" y="7703"/>
                      <a:pt x="10" y="10841"/>
                      <a:pt x="376" y="12427"/>
                    </a:cubicBezTo>
                    <a:cubicBezTo>
                      <a:pt x="1733" y="11536"/>
                      <a:pt x="3267" y="10948"/>
                      <a:pt x="4871" y="10702"/>
                    </a:cubicBezTo>
                    <a:cubicBezTo>
                      <a:pt x="5455" y="7316"/>
                      <a:pt x="5680" y="3188"/>
                      <a:pt x="5204" y="626"/>
                    </a:cubicBezTo>
                    <a:cubicBezTo>
                      <a:pt x="5204" y="626"/>
                      <a:pt x="3211" y="0"/>
                      <a:pt x="13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5"/>
              <p:cNvSpPr/>
              <p:nvPr/>
            </p:nvSpPr>
            <p:spPr>
              <a:xfrm>
                <a:off x="8409925" y="5723600"/>
                <a:ext cx="937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2707" extrusionOk="0">
                    <a:moveTo>
                      <a:pt x="1287" y="426"/>
                    </a:moveTo>
                    <a:cubicBezTo>
                      <a:pt x="1588" y="426"/>
                      <a:pt x="1893" y="467"/>
                      <a:pt x="2068" y="481"/>
                    </a:cubicBezTo>
                    <a:cubicBezTo>
                      <a:pt x="2298" y="499"/>
                      <a:pt x="2529" y="527"/>
                      <a:pt x="2758" y="561"/>
                    </a:cubicBezTo>
                    <a:lnTo>
                      <a:pt x="2758" y="561"/>
                    </a:lnTo>
                    <a:cubicBezTo>
                      <a:pt x="2517" y="665"/>
                      <a:pt x="2273" y="766"/>
                      <a:pt x="2023" y="856"/>
                    </a:cubicBezTo>
                    <a:cubicBezTo>
                      <a:pt x="1926" y="891"/>
                      <a:pt x="1250" y="1063"/>
                      <a:pt x="798" y="1063"/>
                    </a:cubicBezTo>
                    <a:cubicBezTo>
                      <a:pt x="469" y="1063"/>
                      <a:pt x="258" y="972"/>
                      <a:pt x="476" y="671"/>
                    </a:cubicBezTo>
                    <a:cubicBezTo>
                      <a:pt x="618" y="477"/>
                      <a:pt x="950" y="426"/>
                      <a:pt x="1287" y="426"/>
                    </a:cubicBezTo>
                    <a:close/>
                    <a:moveTo>
                      <a:pt x="3227" y="768"/>
                    </a:moveTo>
                    <a:cubicBezTo>
                      <a:pt x="2987" y="1345"/>
                      <a:pt x="2672" y="1953"/>
                      <a:pt x="2112" y="2230"/>
                    </a:cubicBezTo>
                    <a:cubicBezTo>
                      <a:pt x="2043" y="2264"/>
                      <a:pt x="1974" y="2280"/>
                      <a:pt x="1909" y="2280"/>
                    </a:cubicBezTo>
                    <a:cubicBezTo>
                      <a:pt x="1701" y="2280"/>
                      <a:pt x="1547" y="2114"/>
                      <a:pt x="1650" y="1868"/>
                    </a:cubicBezTo>
                    <a:cubicBezTo>
                      <a:pt x="1740" y="1653"/>
                      <a:pt x="2012" y="1474"/>
                      <a:pt x="2195" y="1337"/>
                    </a:cubicBezTo>
                    <a:cubicBezTo>
                      <a:pt x="2488" y="1114"/>
                      <a:pt x="2823" y="948"/>
                      <a:pt x="3162" y="796"/>
                    </a:cubicBezTo>
                    <a:lnTo>
                      <a:pt x="3162" y="796"/>
                    </a:lnTo>
                    <a:cubicBezTo>
                      <a:pt x="3184" y="787"/>
                      <a:pt x="3206" y="777"/>
                      <a:pt x="3227" y="768"/>
                    </a:cubicBezTo>
                    <a:close/>
                    <a:moveTo>
                      <a:pt x="1527" y="1"/>
                    </a:moveTo>
                    <a:cubicBezTo>
                      <a:pt x="776" y="1"/>
                      <a:pt x="104" y="170"/>
                      <a:pt x="48" y="786"/>
                    </a:cubicBezTo>
                    <a:cubicBezTo>
                      <a:pt x="1" y="1308"/>
                      <a:pt x="318" y="1487"/>
                      <a:pt x="780" y="1487"/>
                    </a:cubicBezTo>
                    <a:cubicBezTo>
                      <a:pt x="1030" y="1487"/>
                      <a:pt x="1322" y="1435"/>
                      <a:pt x="1621" y="1356"/>
                    </a:cubicBezTo>
                    <a:lnTo>
                      <a:pt x="1621" y="1356"/>
                    </a:lnTo>
                    <a:cubicBezTo>
                      <a:pt x="1551" y="1427"/>
                      <a:pt x="1485" y="1502"/>
                      <a:pt x="1423" y="1581"/>
                    </a:cubicBezTo>
                    <a:cubicBezTo>
                      <a:pt x="1222" y="1836"/>
                      <a:pt x="1107" y="2378"/>
                      <a:pt x="1454" y="2574"/>
                    </a:cubicBezTo>
                    <a:cubicBezTo>
                      <a:pt x="1618" y="2666"/>
                      <a:pt x="1775" y="2707"/>
                      <a:pt x="1923" y="2707"/>
                    </a:cubicBezTo>
                    <a:cubicBezTo>
                      <a:pt x="2751" y="2707"/>
                      <a:pt x="3322" y="1428"/>
                      <a:pt x="3522" y="679"/>
                    </a:cubicBezTo>
                    <a:lnTo>
                      <a:pt x="3522" y="679"/>
                    </a:lnTo>
                    <a:cubicBezTo>
                      <a:pt x="3728" y="638"/>
                      <a:pt x="3749" y="279"/>
                      <a:pt x="3497" y="236"/>
                    </a:cubicBezTo>
                    <a:cubicBezTo>
                      <a:pt x="3127" y="174"/>
                      <a:pt x="2286" y="1"/>
                      <a:pt x="15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5"/>
              <p:cNvSpPr/>
              <p:nvPr/>
            </p:nvSpPr>
            <p:spPr>
              <a:xfrm>
                <a:off x="7242325" y="5865500"/>
                <a:ext cx="39805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15922" h="4141" extrusionOk="0">
                    <a:moveTo>
                      <a:pt x="15225" y="0"/>
                    </a:moveTo>
                    <a:cubicBezTo>
                      <a:pt x="12264" y="0"/>
                      <a:pt x="0" y="2587"/>
                      <a:pt x="0" y="2587"/>
                    </a:cubicBezTo>
                    <a:cubicBezTo>
                      <a:pt x="0" y="2587"/>
                      <a:pt x="58" y="3940"/>
                      <a:pt x="2169" y="4090"/>
                    </a:cubicBezTo>
                    <a:cubicBezTo>
                      <a:pt x="2622" y="4122"/>
                      <a:pt x="3156" y="4141"/>
                      <a:pt x="3748" y="4141"/>
                    </a:cubicBezTo>
                    <a:cubicBezTo>
                      <a:pt x="5919" y="4141"/>
                      <a:pt x="8859" y="3893"/>
                      <a:pt x="11325" y="3164"/>
                    </a:cubicBezTo>
                    <a:cubicBezTo>
                      <a:pt x="14464" y="2234"/>
                      <a:pt x="15869" y="1671"/>
                      <a:pt x="15869" y="1671"/>
                    </a:cubicBezTo>
                    <a:cubicBezTo>
                      <a:pt x="15869" y="1671"/>
                      <a:pt x="15922" y="1056"/>
                      <a:pt x="15863" y="155"/>
                    </a:cubicBezTo>
                    <a:cubicBezTo>
                      <a:pt x="15856" y="48"/>
                      <a:pt x="15625" y="0"/>
                      <a:pt x="15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5"/>
              <p:cNvSpPr/>
              <p:nvPr/>
            </p:nvSpPr>
            <p:spPr>
              <a:xfrm>
                <a:off x="7241150" y="5854875"/>
                <a:ext cx="15317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127" h="4026" extrusionOk="0">
                    <a:moveTo>
                      <a:pt x="3256" y="1"/>
                    </a:moveTo>
                    <a:cubicBezTo>
                      <a:pt x="1724" y="837"/>
                      <a:pt x="118" y="1961"/>
                      <a:pt x="47" y="3012"/>
                    </a:cubicBezTo>
                    <a:cubicBezTo>
                      <a:pt x="1" y="3720"/>
                      <a:pt x="1348" y="4025"/>
                      <a:pt x="3321" y="4025"/>
                    </a:cubicBezTo>
                    <a:cubicBezTo>
                      <a:pt x="4162" y="4025"/>
                      <a:pt x="5117" y="3970"/>
                      <a:pt x="6126" y="3867"/>
                    </a:cubicBezTo>
                    <a:cubicBezTo>
                      <a:pt x="5456" y="2387"/>
                      <a:pt x="4478" y="1070"/>
                      <a:pt x="3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5"/>
              <p:cNvSpPr/>
              <p:nvPr/>
            </p:nvSpPr>
            <p:spPr>
              <a:xfrm>
                <a:off x="7322500" y="5774525"/>
                <a:ext cx="318900" cy="177025"/>
              </a:xfrm>
              <a:custGeom>
                <a:avLst/>
                <a:gdLst/>
                <a:ahLst/>
                <a:cxnLst/>
                <a:rect l="l" t="t" r="r" b="b"/>
                <a:pathLst>
                  <a:path w="12756" h="7081" extrusionOk="0">
                    <a:moveTo>
                      <a:pt x="11947" y="0"/>
                    </a:moveTo>
                    <a:cubicBezTo>
                      <a:pt x="11947" y="0"/>
                      <a:pt x="10291" y="1692"/>
                      <a:pt x="6290" y="1692"/>
                    </a:cubicBezTo>
                    <a:cubicBezTo>
                      <a:pt x="5724" y="1692"/>
                      <a:pt x="5110" y="1658"/>
                      <a:pt x="4447" y="1581"/>
                    </a:cubicBezTo>
                    <a:cubicBezTo>
                      <a:pt x="4447" y="1581"/>
                      <a:pt x="1427" y="2435"/>
                      <a:pt x="0" y="3215"/>
                    </a:cubicBezTo>
                    <a:cubicBezTo>
                      <a:pt x="1222" y="4282"/>
                      <a:pt x="2202" y="5601"/>
                      <a:pt x="2871" y="7081"/>
                    </a:cubicBezTo>
                    <a:cubicBezTo>
                      <a:pt x="6290" y="6729"/>
                      <a:pt x="10326" y="5834"/>
                      <a:pt x="12665" y="4687"/>
                    </a:cubicBezTo>
                    <a:cubicBezTo>
                      <a:pt x="12665" y="4687"/>
                      <a:pt x="12665" y="4687"/>
                      <a:pt x="12665" y="4687"/>
                    </a:cubicBezTo>
                    <a:cubicBezTo>
                      <a:pt x="12666" y="4687"/>
                      <a:pt x="12756" y="1863"/>
                      <a:pt x="119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5"/>
              <p:cNvSpPr/>
              <p:nvPr/>
            </p:nvSpPr>
            <p:spPr>
              <a:xfrm>
                <a:off x="7307600" y="5760850"/>
                <a:ext cx="77625" cy="8550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3420" extrusionOk="0">
                    <a:moveTo>
                      <a:pt x="1647" y="359"/>
                    </a:moveTo>
                    <a:cubicBezTo>
                      <a:pt x="1692" y="359"/>
                      <a:pt x="1747" y="370"/>
                      <a:pt x="1814" y="394"/>
                    </a:cubicBezTo>
                    <a:cubicBezTo>
                      <a:pt x="2242" y="546"/>
                      <a:pt x="2370" y="1501"/>
                      <a:pt x="2446" y="1866"/>
                    </a:cubicBezTo>
                    <a:cubicBezTo>
                      <a:pt x="2494" y="2094"/>
                      <a:pt x="2533" y="2323"/>
                      <a:pt x="2565" y="2554"/>
                    </a:cubicBezTo>
                    <a:lnTo>
                      <a:pt x="2565" y="2554"/>
                    </a:lnTo>
                    <a:cubicBezTo>
                      <a:pt x="2396" y="2351"/>
                      <a:pt x="2230" y="2145"/>
                      <a:pt x="2073" y="1931"/>
                    </a:cubicBezTo>
                    <a:cubicBezTo>
                      <a:pt x="1975" y="1798"/>
                      <a:pt x="1134" y="359"/>
                      <a:pt x="1647" y="359"/>
                    </a:cubicBezTo>
                    <a:close/>
                    <a:moveTo>
                      <a:pt x="945" y="1856"/>
                    </a:moveTo>
                    <a:cubicBezTo>
                      <a:pt x="962" y="1856"/>
                      <a:pt x="979" y="1857"/>
                      <a:pt x="998" y="1859"/>
                    </a:cubicBezTo>
                    <a:cubicBezTo>
                      <a:pt x="1229" y="1884"/>
                      <a:pt x="1477" y="2094"/>
                      <a:pt x="1660" y="2231"/>
                    </a:cubicBezTo>
                    <a:cubicBezTo>
                      <a:pt x="1976" y="2463"/>
                      <a:pt x="2244" y="2760"/>
                      <a:pt x="2499" y="3061"/>
                    </a:cubicBezTo>
                    <a:lnTo>
                      <a:pt x="2499" y="3061"/>
                    </a:lnTo>
                    <a:cubicBezTo>
                      <a:pt x="1876" y="2993"/>
                      <a:pt x="1204" y="2862"/>
                      <a:pt x="780" y="2403"/>
                    </a:cubicBezTo>
                    <a:cubicBezTo>
                      <a:pt x="571" y="2179"/>
                      <a:pt x="641" y="1856"/>
                      <a:pt x="945" y="1856"/>
                    </a:cubicBezTo>
                    <a:close/>
                    <a:moveTo>
                      <a:pt x="1736" y="1"/>
                    </a:moveTo>
                    <a:cubicBezTo>
                      <a:pt x="1687" y="1"/>
                      <a:pt x="1636" y="6"/>
                      <a:pt x="1583" y="16"/>
                    </a:cubicBezTo>
                    <a:cubicBezTo>
                      <a:pt x="793" y="173"/>
                      <a:pt x="1021" y="928"/>
                      <a:pt x="1479" y="1683"/>
                    </a:cubicBezTo>
                    <a:lnTo>
                      <a:pt x="1479" y="1683"/>
                    </a:lnTo>
                    <a:cubicBezTo>
                      <a:pt x="1392" y="1637"/>
                      <a:pt x="1303" y="1595"/>
                      <a:pt x="1211" y="1559"/>
                    </a:cubicBezTo>
                    <a:cubicBezTo>
                      <a:pt x="1116" y="1521"/>
                      <a:pt x="996" y="1499"/>
                      <a:pt x="874" y="1499"/>
                    </a:cubicBezTo>
                    <a:cubicBezTo>
                      <a:pt x="607" y="1499"/>
                      <a:pt x="329" y="1603"/>
                      <a:pt x="267" y="1869"/>
                    </a:cubicBezTo>
                    <a:cubicBezTo>
                      <a:pt x="0" y="3030"/>
                      <a:pt x="1619" y="3319"/>
                      <a:pt x="2557" y="3319"/>
                    </a:cubicBezTo>
                    <a:cubicBezTo>
                      <a:pt x="2595" y="3319"/>
                      <a:pt x="2632" y="3319"/>
                      <a:pt x="2668" y="3318"/>
                    </a:cubicBezTo>
                    <a:lnTo>
                      <a:pt x="2668" y="3318"/>
                    </a:lnTo>
                    <a:cubicBezTo>
                      <a:pt x="2705" y="3387"/>
                      <a:pt x="2776" y="3419"/>
                      <a:pt x="2850" y="3419"/>
                    </a:cubicBezTo>
                    <a:cubicBezTo>
                      <a:pt x="2974" y="3419"/>
                      <a:pt x="3104" y="3328"/>
                      <a:pt x="3086" y="3169"/>
                    </a:cubicBezTo>
                    <a:cubicBezTo>
                      <a:pt x="2999" y="2460"/>
                      <a:pt x="2819" y="1"/>
                      <a:pt x="17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5"/>
              <p:cNvSpPr/>
              <p:nvPr/>
            </p:nvSpPr>
            <p:spPr>
              <a:xfrm>
                <a:off x="7210075" y="4878775"/>
                <a:ext cx="1126225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45049" h="12231" extrusionOk="0">
                    <a:moveTo>
                      <a:pt x="1517" y="1"/>
                    </a:moveTo>
                    <a:cubicBezTo>
                      <a:pt x="1517" y="1"/>
                      <a:pt x="1" y="3067"/>
                      <a:pt x="1517" y="4160"/>
                    </a:cubicBezTo>
                    <a:cubicBezTo>
                      <a:pt x="1706" y="4296"/>
                      <a:pt x="1898" y="4356"/>
                      <a:pt x="2089" y="4356"/>
                    </a:cubicBezTo>
                    <a:cubicBezTo>
                      <a:pt x="3434" y="4356"/>
                      <a:pt x="4751" y="1412"/>
                      <a:pt x="4752" y="1411"/>
                    </a:cubicBezTo>
                    <a:lnTo>
                      <a:pt x="4752" y="1411"/>
                    </a:lnTo>
                    <a:cubicBezTo>
                      <a:pt x="4751" y="1412"/>
                      <a:pt x="3190" y="5721"/>
                      <a:pt x="5533" y="6268"/>
                    </a:cubicBezTo>
                    <a:cubicBezTo>
                      <a:pt x="5746" y="6318"/>
                      <a:pt x="5946" y="6341"/>
                      <a:pt x="6134" y="6341"/>
                    </a:cubicBezTo>
                    <a:cubicBezTo>
                      <a:pt x="8012" y="6341"/>
                      <a:pt x="8657" y="4081"/>
                      <a:pt x="8658" y="4080"/>
                    </a:cubicBezTo>
                    <a:lnTo>
                      <a:pt x="8658" y="4080"/>
                    </a:lnTo>
                    <a:cubicBezTo>
                      <a:pt x="8657" y="4081"/>
                      <a:pt x="8189" y="9314"/>
                      <a:pt x="10221" y="9392"/>
                    </a:cubicBezTo>
                    <a:cubicBezTo>
                      <a:pt x="10241" y="9392"/>
                      <a:pt x="10261" y="9393"/>
                      <a:pt x="10280" y="9393"/>
                    </a:cubicBezTo>
                    <a:cubicBezTo>
                      <a:pt x="12261" y="9393"/>
                      <a:pt x="12721" y="5564"/>
                      <a:pt x="12721" y="5564"/>
                    </a:cubicBezTo>
                    <a:cubicBezTo>
                      <a:pt x="12721" y="5564"/>
                      <a:pt x="13451" y="10894"/>
                      <a:pt x="15193" y="10894"/>
                    </a:cubicBezTo>
                    <a:cubicBezTo>
                      <a:pt x="15252" y="10894"/>
                      <a:pt x="15313" y="10888"/>
                      <a:pt x="15375" y="10875"/>
                    </a:cubicBezTo>
                    <a:cubicBezTo>
                      <a:pt x="17250" y="10484"/>
                      <a:pt x="18419" y="6346"/>
                      <a:pt x="18419" y="6346"/>
                    </a:cubicBezTo>
                    <a:cubicBezTo>
                      <a:pt x="18419" y="6346"/>
                      <a:pt x="18419" y="11832"/>
                      <a:pt x="20685" y="11832"/>
                    </a:cubicBezTo>
                    <a:cubicBezTo>
                      <a:pt x="20760" y="11832"/>
                      <a:pt x="20838" y="11826"/>
                      <a:pt x="20919" y="11814"/>
                    </a:cubicBezTo>
                    <a:cubicBezTo>
                      <a:pt x="23418" y="11422"/>
                      <a:pt x="23963" y="6972"/>
                      <a:pt x="23963" y="6971"/>
                    </a:cubicBezTo>
                    <a:lnTo>
                      <a:pt x="23963" y="6971"/>
                    </a:lnTo>
                    <a:cubicBezTo>
                      <a:pt x="23963" y="6972"/>
                      <a:pt x="23928" y="12231"/>
                      <a:pt x="26606" y="12231"/>
                    </a:cubicBezTo>
                    <a:cubicBezTo>
                      <a:pt x="26716" y="12231"/>
                      <a:pt x="26831" y="12222"/>
                      <a:pt x="26951" y="12203"/>
                    </a:cubicBezTo>
                    <a:cubicBezTo>
                      <a:pt x="29976" y="11736"/>
                      <a:pt x="30289" y="7205"/>
                      <a:pt x="30289" y="7205"/>
                    </a:cubicBezTo>
                    <a:cubicBezTo>
                      <a:pt x="30289" y="7205"/>
                      <a:pt x="31269" y="11571"/>
                      <a:pt x="33452" y="11571"/>
                    </a:cubicBezTo>
                    <a:cubicBezTo>
                      <a:pt x="33677" y="11571"/>
                      <a:pt x="33915" y="11525"/>
                      <a:pt x="34165" y="11422"/>
                    </a:cubicBezTo>
                    <a:cubicBezTo>
                      <a:pt x="36849" y="10330"/>
                      <a:pt x="36068" y="5489"/>
                      <a:pt x="36068" y="5487"/>
                    </a:cubicBezTo>
                    <a:lnTo>
                      <a:pt x="36068" y="5487"/>
                    </a:lnTo>
                    <a:cubicBezTo>
                      <a:pt x="36068" y="5489"/>
                      <a:pt x="37400" y="10245"/>
                      <a:pt x="38999" y="10245"/>
                    </a:cubicBezTo>
                    <a:cubicBezTo>
                      <a:pt x="39215" y="10245"/>
                      <a:pt x="39437" y="10157"/>
                      <a:pt x="39661" y="9959"/>
                    </a:cubicBezTo>
                    <a:cubicBezTo>
                      <a:pt x="41534" y="8299"/>
                      <a:pt x="39661" y="3694"/>
                      <a:pt x="39661" y="3692"/>
                    </a:cubicBezTo>
                    <a:lnTo>
                      <a:pt x="39661" y="3692"/>
                    </a:lnTo>
                    <a:cubicBezTo>
                      <a:pt x="39661" y="3694"/>
                      <a:pt x="41630" y="8076"/>
                      <a:pt x="43105" y="8076"/>
                    </a:cubicBezTo>
                    <a:cubicBezTo>
                      <a:pt x="43265" y="8076"/>
                      <a:pt x="43419" y="8024"/>
                      <a:pt x="43565" y="7909"/>
                    </a:cubicBezTo>
                    <a:cubicBezTo>
                      <a:pt x="45048" y="6737"/>
                      <a:pt x="44190" y="2364"/>
                      <a:pt x="44190" y="2364"/>
                    </a:cubicBezTo>
                    <a:lnTo>
                      <a:pt x="30523" y="333"/>
                    </a:lnTo>
                    <a:lnTo>
                      <a:pt x="151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5"/>
              <p:cNvSpPr/>
              <p:nvPr/>
            </p:nvSpPr>
            <p:spPr>
              <a:xfrm>
                <a:off x="7242275" y="4742025"/>
                <a:ext cx="1085575" cy="354500"/>
              </a:xfrm>
              <a:custGeom>
                <a:avLst/>
                <a:gdLst/>
                <a:ahLst/>
                <a:cxnLst/>
                <a:rect l="l" t="t" r="r" b="b"/>
                <a:pathLst>
                  <a:path w="43423" h="14180" extrusionOk="0">
                    <a:moveTo>
                      <a:pt x="1782" y="1"/>
                    </a:moveTo>
                    <a:lnTo>
                      <a:pt x="1" y="4839"/>
                    </a:lnTo>
                    <a:cubicBezTo>
                      <a:pt x="1" y="4839"/>
                      <a:pt x="1771" y="9421"/>
                      <a:pt x="18640" y="13273"/>
                    </a:cubicBezTo>
                    <a:cubicBezTo>
                      <a:pt x="21438" y="13913"/>
                      <a:pt x="23990" y="14179"/>
                      <a:pt x="26301" y="14179"/>
                    </a:cubicBezTo>
                    <a:cubicBezTo>
                      <a:pt x="37916" y="14179"/>
                      <a:pt x="43422" y="7441"/>
                      <a:pt x="43422" y="7441"/>
                    </a:cubicBezTo>
                    <a:lnTo>
                      <a:pt x="42427" y="1690"/>
                    </a:lnTo>
                    <a:cubicBezTo>
                      <a:pt x="36550" y="4197"/>
                      <a:pt x="30163" y="5451"/>
                      <a:pt x="23793" y="5451"/>
                    </a:cubicBezTo>
                    <a:cubicBezTo>
                      <a:pt x="16126" y="5451"/>
                      <a:pt x="8482" y="3635"/>
                      <a:pt x="17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5"/>
              <p:cNvSpPr/>
              <p:nvPr/>
            </p:nvSpPr>
            <p:spPr>
              <a:xfrm>
                <a:off x="8245875" y="4462125"/>
                <a:ext cx="215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4" extrusionOk="0">
                    <a:moveTo>
                      <a:pt x="50" y="0"/>
                    </a:moveTo>
                    <a:lnTo>
                      <a:pt x="0" y="224"/>
                    </a:lnTo>
                    <a:cubicBezTo>
                      <a:pt x="28" y="216"/>
                      <a:pt x="58" y="210"/>
                      <a:pt x="86" y="204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5"/>
              <p:cNvSpPr/>
              <p:nvPr/>
            </p:nvSpPr>
            <p:spPr>
              <a:xfrm>
                <a:off x="7510325" y="4056250"/>
                <a:ext cx="5936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23745" h="10327" extrusionOk="0">
                    <a:moveTo>
                      <a:pt x="23745" y="1"/>
                    </a:moveTo>
                    <a:cubicBezTo>
                      <a:pt x="23744" y="1"/>
                      <a:pt x="19433" y="340"/>
                      <a:pt x="15959" y="340"/>
                    </a:cubicBezTo>
                    <a:cubicBezTo>
                      <a:pt x="14758" y="340"/>
                      <a:pt x="13657" y="299"/>
                      <a:pt x="12869" y="190"/>
                    </a:cubicBezTo>
                    <a:cubicBezTo>
                      <a:pt x="11847" y="48"/>
                      <a:pt x="10181" y="1"/>
                      <a:pt x="8414" y="1"/>
                    </a:cubicBezTo>
                    <a:cubicBezTo>
                      <a:pt x="4880" y="1"/>
                      <a:pt x="941" y="190"/>
                      <a:pt x="941" y="190"/>
                    </a:cubicBezTo>
                    <a:cubicBezTo>
                      <a:pt x="1469" y="3565"/>
                      <a:pt x="936" y="6605"/>
                      <a:pt x="0" y="9157"/>
                    </a:cubicBezTo>
                    <a:cubicBezTo>
                      <a:pt x="3446" y="9947"/>
                      <a:pt x="7039" y="10327"/>
                      <a:pt x="10658" y="10327"/>
                    </a:cubicBezTo>
                    <a:cubicBezTo>
                      <a:pt x="15034" y="10327"/>
                      <a:pt x="19447" y="9772"/>
                      <a:pt x="23680" y="8719"/>
                    </a:cubicBezTo>
                    <a:cubicBezTo>
                      <a:pt x="23364" y="4145"/>
                      <a:pt x="23745" y="1"/>
                      <a:pt x="237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5"/>
              <p:cNvSpPr/>
              <p:nvPr/>
            </p:nvSpPr>
            <p:spPr>
              <a:xfrm>
                <a:off x="7434775" y="4274225"/>
                <a:ext cx="712775" cy="229550"/>
              </a:xfrm>
              <a:custGeom>
                <a:avLst/>
                <a:gdLst/>
                <a:ahLst/>
                <a:cxnLst/>
                <a:rect l="l" t="t" r="r" b="b"/>
                <a:pathLst>
                  <a:path w="28511" h="9182" extrusionOk="0">
                    <a:moveTo>
                      <a:pt x="26702" y="0"/>
                    </a:moveTo>
                    <a:cubicBezTo>
                      <a:pt x="22469" y="1053"/>
                      <a:pt x="18056" y="1608"/>
                      <a:pt x="13680" y="1608"/>
                    </a:cubicBezTo>
                    <a:cubicBezTo>
                      <a:pt x="10061" y="1608"/>
                      <a:pt x="6468" y="1228"/>
                      <a:pt x="3022" y="438"/>
                    </a:cubicBezTo>
                    <a:cubicBezTo>
                      <a:pt x="2181" y="2735"/>
                      <a:pt x="1018" y="4638"/>
                      <a:pt x="0" y="6019"/>
                    </a:cubicBezTo>
                    <a:cubicBezTo>
                      <a:pt x="5891" y="8143"/>
                      <a:pt x="12418" y="9182"/>
                      <a:pt x="19009" y="9182"/>
                    </a:cubicBezTo>
                    <a:cubicBezTo>
                      <a:pt x="22183" y="9182"/>
                      <a:pt x="25371" y="8941"/>
                      <a:pt x="28511" y="8465"/>
                    </a:cubicBezTo>
                    <a:cubicBezTo>
                      <a:pt x="27411" y="6144"/>
                      <a:pt x="26909" y="2981"/>
                      <a:pt x="26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75"/>
              <p:cNvSpPr/>
              <p:nvPr/>
            </p:nvSpPr>
            <p:spPr>
              <a:xfrm>
                <a:off x="7339950" y="4424700"/>
                <a:ext cx="933925" cy="259400"/>
              </a:xfrm>
              <a:custGeom>
                <a:avLst/>
                <a:gdLst/>
                <a:ahLst/>
                <a:cxnLst/>
                <a:rect l="l" t="t" r="r" b="b"/>
                <a:pathLst>
                  <a:path w="37357" h="10376" extrusionOk="0">
                    <a:moveTo>
                      <a:pt x="3793" y="0"/>
                    </a:moveTo>
                    <a:cubicBezTo>
                      <a:pt x="2599" y="1625"/>
                      <a:pt x="1611" y="2537"/>
                      <a:pt x="1611" y="2537"/>
                    </a:cubicBezTo>
                    <a:lnTo>
                      <a:pt x="1" y="6911"/>
                    </a:lnTo>
                    <a:cubicBezTo>
                      <a:pt x="6384" y="9145"/>
                      <a:pt x="13436" y="10375"/>
                      <a:pt x="20423" y="10375"/>
                    </a:cubicBezTo>
                    <a:cubicBezTo>
                      <a:pt x="26255" y="10375"/>
                      <a:pt x="32041" y="9518"/>
                      <a:pt x="37357" y="7670"/>
                    </a:cubicBezTo>
                    <a:lnTo>
                      <a:pt x="36323" y="1701"/>
                    </a:lnTo>
                    <a:cubicBezTo>
                      <a:pt x="36295" y="1707"/>
                      <a:pt x="36265" y="1713"/>
                      <a:pt x="36237" y="1721"/>
                    </a:cubicBezTo>
                    <a:lnTo>
                      <a:pt x="35351" y="5648"/>
                    </a:lnTo>
                    <a:cubicBezTo>
                      <a:pt x="34014" y="5150"/>
                      <a:pt x="33030" y="3979"/>
                      <a:pt x="32304" y="2446"/>
                    </a:cubicBezTo>
                    <a:cubicBezTo>
                      <a:pt x="29164" y="2922"/>
                      <a:pt x="25976" y="3163"/>
                      <a:pt x="22802" y="3163"/>
                    </a:cubicBezTo>
                    <a:cubicBezTo>
                      <a:pt x="16211" y="3163"/>
                      <a:pt x="9684" y="2124"/>
                      <a:pt x="3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75"/>
              <p:cNvSpPr/>
              <p:nvPr/>
            </p:nvSpPr>
            <p:spPr>
              <a:xfrm>
                <a:off x="7286800" y="4597500"/>
                <a:ext cx="1016150" cy="280825"/>
              </a:xfrm>
              <a:custGeom>
                <a:avLst/>
                <a:gdLst/>
                <a:ahLst/>
                <a:cxnLst/>
                <a:rect l="l" t="t" r="r" b="b"/>
                <a:pathLst>
                  <a:path w="40646" h="11233" extrusionOk="0">
                    <a:moveTo>
                      <a:pt x="2127" y="1"/>
                    </a:moveTo>
                    <a:lnTo>
                      <a:pt x="1" y="5782"/>
                    </a:lnTo>
                    <a:cubicBezTo>
                      <a:pt x="6702" y="9416"/>
                      <a:pt x="14346" y="11233"/>
                      <a:pt x="22013" y="11233"/>
                    </a:cubicBezTo>
                    <a:cubicBezTo>
                      <a:pt x="28383" y="11233"/>
                      <a:pt x="34770" y="9979"/>
                      <a:pt x="40646" y="7473"/>
                    </a:cubicBezTo>
                    <a:lnTo>
                      <a:pt x="39483" y="760"/>
                    </a:lnTo>
                    <a:cubicBezTo>
                      <a:pt x="34169" y="2608"/>
                      <a:pt x="28382" y="3465"/>
                      <a:pt x="22551" y="3465"/>
                    </a:cubicBezTo>
                    <a:cubicBezTo>
                      <a:pt x="15563" y="3465"/>
                      <a:pt x="8510" y="2234"/>
                      <a:pt x="2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5"/>
              <p:cNvSpPr/>
              <p:nvPr/>
            </p:nvSpPr>
            <p:spPr>
              <a:xfrm>
                <a:off x="7672675" y="3895275"/>
                <a:ext cx="325875" cy="132150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5286" extrusionOk="0">
                    <a:moveTo>
                      <a:pt x="305" y="0"/>
                    </a:moveTo>
                    <a:cubicBezTo>
                      <a:pt x="305" y="0"/>
                      <a:pt x="668" y="2699"/>
                      <a:pt x="0" y="4682"/>
                    </a:cubicBezTo>
                    <a:cubicBezTo>
                      <a:pt x="1664" y="5090"/>
                      <a:pt x="3355" y="5285"/>
                      <a:pt x="5042" y="5285"/>
                    </a:cubicBezTo>
                    <a:cubicBezTo>
                      <a:pt x="7671" y="5285"/>
                      <a:pt x="10292" y="4811"/>
                      <a:pt x="12786" y="3925"/>
                    </a:cubicBezTo>
                    <a:cubicBezTo>
                      <a:pt x="12788" y="3816"/>
                      <a:pt x="12789" y="3707"/>
                      <a:pt x="12800" y="3593"/>
                    </a:cubicBezTo>
                    <a:cubicBezTo>
                      <a:pt x="13035" y="1171"/>
                      <a:pt x="12722" y="0"/>
                      <a:pt x="127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5"/>
              <p:cNvSpPr/>
              <p:nvPr/>
            </p:nvSpPr>
            <p:spPr>
              <a:xfrm>
                <a:off x="7592400" y="3993375"/>
                <a:ext cx="445200" cy="233375"/>
              </a:xfrm>
              <a:custGeom>
                <a:avLst/>
                <a:gdLst/>
                <a:ahLst/>
                <a:cxnLst/>
                <a:rect l="l" t="t" r="r" b="b"/>
                <a:pathLst>
                  <a:path w="17808" h="9335" extrusionOk="0">
                    <a:moveTo>
                      <a:pt x="15997" y="1"/>
                    </a:moveTo>
                    <a:lnTo>
                      <a:pt x="15997" y="1"/>
                    </a:lnTo>
                    <a:cubicBezTo>
                      <a:pt x="13503" y="887"/>
                      <a:pt x="10882" y="1361"/>
                      <a:pt x="8253" y="1361"/>
                    </a:cubicBezTo>
                    <a:cubicBezTo>
                      <a:pt x="6566" y="1361"/>
                      <a:pt x="4875" y="1166"/>
                      <a:pt x="3211" y="758"/>
                    </a:cubicBezTo>
                    <a:cubicBezTo>
                      <a:pt x="2904" y="1676"/>
                      <a:pt x="2374" y="2442"/>
                      <a:pt x="1485" y="2714"/>
                    </a:cubicBezTo>
                    <a:cubicBezTo>
                      <a:pt x="1485" y="2714"/>
                      <a:pt x="1" y="8493"/>
                      <a:pt x="7499" y="9274"/>
                    </a:cubicBezTo>
                    <a:cubicBezTo>
                      <a:pt x="7894" y="9315"/>
                      <a:pt x="8275" y="9335"/>
                      <a:pt x="8644" y="9335"/>
                    </a:cubicBezTo>
                    <a:cubicBezTo>
                      <a:pt x="15284" y="9335"/>
                      <a:pt x="17808" y="3026"/>
                      <a:pt x="17808" y="3026"/>
                    </a:cubicBezTo>
                    <a:cubicBezTo>
                      <a:pt x="17808" y="3026"/>
                      <a:pt x="15969" y="2173"/>
                      <a:pt x="159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5"/>
              <p:cNvSpPr/>
              <p:nvPr/>
            </p:nvSpPr>
            <p:spPr>
              <a:xfrm>
                <a:off x="7314700" y="3001000"/>
                <a:ext cx="1199275" cy="957775"/>
              </a:xfrm>
              <a:custGeom>
                <a:avLst/>
                <a:gdLst/>
                <a:ahLst/>
                <a:cxnLst/>
                <a:rect l="l" t="t" r="r" b="b"/>
                <a:pathLst>
                  <a:path w="47971" h="38311" extrusionOk="0">
                    <a:moveTo>
                      <a:pt x="13765" y="1"/>
                    </a:moveTo>
                    <a:cubicBezTo>
                      <a:pt x="13765" y="1"/>
                      <a:pt x="9407" y="8449"/>
                      <a:pt x="5537" y="8449"/>
                    </a:cubicBezTo>
                    <a:cubicBezTo>
                      <a:pt x="5230" y="8449"/>
                      <a:pt x="4925" y="8396"/>
                      <a:pt x="4627" y="8281"/>
                    </a:cubicBezTo>
                    <a:cubicBezTo>
                      <a:pt x="4627" y="8281"/>
                      <a:pt x="3731" y="14068"/>
                      <a:pt x="2342" y="17557"/>
                    </a:cubicBezTo>
                    <a:cubicBezTo>
                      <a:pt x="1" y="23436"/>
                      <a:pt x="705" y="35596"/>
                      <a:pt x="17741" y="38005"/>
                    </a:cubicBezTo>
                    <a:cubicBezTo>
                      <a:pt x="19225" y="38215"/>
                      <a:pt x="20605" y="38310"/>
                      <a:pt x="21887" y="38310"/>
                    </a:cubicBezTo>
                    <a:cubicBezTo>
                      <a:pt x="35319" y="38310"/>
                      <a:pt x="38052" y="27804"/>
                      <a:pt x="38052" y="27804"/>
                    </a:cubicBezTo>
                    <a:cubicBezTo>
                      <a:pt x="38052" y="27804"/>
                      <a:pt x="39510" y="28452"/>
                      <a:pt x="41225" y="28452"/>
                    </a:cubicBezTo>
                    <a:cubicBezTo>
                      <a:pt x="43082" y="28452"/>
                      <a:pt x="45240" y="27692"/>
                      <a:pt x="46174" y="24525"/>
                    </a:cubicBezTo>
                    <a:cubicBezTo>
                      <a:pt x="47971" y="18432"/>
                      <a:pt x="40786" y="18043"/>
                      <a:pt x="40786" y="18043"/>
                    </a:cubicBezTo>
                    <a:cubicBezTo>
                      <a:pt x="40786" y="18043"/>
                      <a:pt x="40612" y="18097"/>
                      <a:pt x="40361" y="18097"/>
                    </a:cubicBezTo>
                    <a:cubicBezTo>
                      <a:pt x="39879" y="18097"/>
                      <a:pt x="39114" y="17895"/>
                      <a:pt x="38755" y="16715"/>
                    </a:cubicBezTo>
                    <a:cubicBezTo>
                      <a:pt x="38755" y="16715"/>
                      <a:pt x="38010" y="18098"/>
                      <a:pt x="35774" y="18098"/>
                    </a:cubicBezTo>
                    <a:cubicBezTo>
                      <a:pt x="35301" y="18098"/>
                      <a:pt x="34761" y="18037"/>
                      <a:pt x="34148" y="17887"/>
                    </a:cubicBezTo>
                    <a:cubicBezTo>
                      <a:pt x="30633" y="17026"/>
                      <a:pt x="28446" y="10936"/>
                      <a:pt x="28446" y="10936"/>
                    </a:cubicBezTo>
                    <a:cubicBezTo>
                      <a:pt x="28446" y="10936"/>
                      <a:pt x="26475" y="12705"/>
                      <a:pt x="23955" y="12705"/>
                    </a:cubicBezTo>
                    <a:cubicBezTo>
                      <a:pt x="23343" y="12705"/>
                      <a:pt x="22699" y="12601"/>
                      <a:pt x="22042" y="12341"/>
                    </a:cubicBezTo>
                    <a:cubicBezTo>
                      <a:pt x="15300" y="9677"/>
                      <a:pt x="13765" y="1"/>
                      <a:pt x="137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5"/>
              <p:cNvSpPr/>
              <p:nvPr/>
            </p:nvSpPr>
            <p:spPr>
              <a:xfrm>
                <a:off x="8247825" y="3514450"/>
                <a:ext cx="214525" cy="109775"/>
              </a:xfrm>
              <a:custGeom>
                <a:avLst/>
                <a:gdLst/>
                <a:ahLst/>
                <a:cxnLst/>
                <a:rect l="l" t="t" r="r" b="b"/>
                <a:pathLst>
                  <a:path w="8581" h="4391" extrusionOk="0">
                    <a:moveTo>
                      <a:pt x="4485" y="1"/>
                    </a:moveTo>
                    <a:cubicBezTo>
                      <a:pt x="4338" y="1"/>
                      <a:pt x="4196" y="9"/>
                      <a:pt x="4062" y="25"/>
                    </a:cubicBezTo>
                    <a:cubicBezTo>
                      <a:pt x="2090" y="263"/>
                      <a:pt x="0" y="1971"/>
                      <a:pt x="643" y="4153"/>
                    </a:cubicBezTo>
                    <a:cubicBezTo>
                      <a:pt x="688" y="4306"/>
                      <a:pt x="838" y="4390"/>
                      <a:pt x="982" y="4390"/>
                    </a:cubicBezTo>
                    <a:cubicBezTo>
                      <a:pt x="1118" y="4390"/>
                      <a:pt x="1248" y="4315"/>
                      <a:pt x="1281" y="4153"/>
                    </a:cubicBezTo>
                    <a:lnTo>
                      <a:pt x="1280" y="4153"/>
                    </a:lnTo>
                    <a:cubicBezTo>
                      <a:pt x="1589" y="2631"/>
                      <a:pt x="2474" y="1700"/>
                      <a:pt x="4012" y="1368"/>
                    </a:cubicBezTo>
                    <a:cubicBezTo>
                      <a:pt x="4201" y="1327"/>
                      <a:pt x="4396" y="1307"/>
                      <a:pt x="4592" y="1307"/>
                    </a:cubicBezTo>
                    <a:cubicBezTo>
                      <a:pt x="5033" y="1307"/>
                      <a:pt x="5479" y="1407"/>
                      <a:pt x="5866" y="1594"/>
                    </a:cubicBezTo>
                    <a:cubicBezTo>
                      <a:pt x="6603" y="1950"/>
                      <a:pt x="6635" y="2647"/>
                      <a:pt x="7034" y="3257"/>
                    </a:cubicBezTo>
                    <a:cubicBezTo>
                      <a:pt x="7150" y="3436"/>
                      <a:pt x="7347" y="3527"/>
                      <a:pt x="7539" y="3527"/>
                    </a:cubicBezTo>
                    <a:cubicBezTo>
                      <a:pt x="7772" y="3527"/>
                      <a:pt x="7998" y="3393"/>
                      <a:pt x="8066" y="3122"/>
                    </a:cubicBezTo>
                    <a:cubicBezTo>
                      <a:pt x="8581" y="1095"/>
                      <a:pt x="6189" y="1"/>
                      <a:pt x="4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5"/>
              <p:cNvSpPr/>
              <p:nvPr/>
            </p:nvSpPr>
            <p:spPr>
              <a:xfrm>
                <a:off x="8277825" y="3565000"/>
                <a:ext cx="108675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2647" extrusionOk="0">
                    <a:moveTo>
                      <a:pt x="675" y="0"/>
                    </a:moveTo>
                    <a:cubicBezTo>
                      <a:pt x="454" y="0"/>
                      <a:pt x="248" y="50"/>
                      <a:pt x="83" y="178"/>
                    </a:cubicBezTo>
                    <a:cubicBezTo>
                      <a:pt x="15" y="231"/>
                      <a:pt x="0" y="362"/>
                      <a:pt x="50" y="429"/>
                    </a:cubicBezTo>
                    <a:cubicBezTo>
                      <a:pt x="364" y="863"/>
                      <a:pt x="1064" y="906"/>
                      <a:pt x="1533" y="1115"/>
                    </a:cubicBezTo>
                    <a:cubicBezTo>
                      <a:pt x="2194" y="1409"/>
                      <a:pt x="2818" y="1859"/>
                      <a:pt x="3252" y="2441"/>
                    </a:cubicBezTo>
                    <a:cubicBezTo>
                      <a:pt x="3360" y="2586"/>
                      <a:pt x="3509" y="2647"/>
                      <a:pt x="3655" y="2647"/>
                    </a:cubicBezTo>
                    <a:cubicBezTo>
                      <a:pt x="4007" y="2647"/>
                      <a:pt x="4347" y="2301"/>
                      <a:pt x="4081" y="1957"/>
                    </a:cubicBezTo>
                    <a:cubicBezTo>
                      <a:pt x="3562" y="1285"/>
                      <a:pt x="2941" y="785"/>
                      <a:pt x="2165" y="437"/>
                    </a:cubicBezTo>
                    <a:cubicBezTo>
                      <a:pt x="1779" y="263"/>
                      <a:pt x="1184" y="0"/>
                      <a:pt x="6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51" name="Google Shape;3651;p75"/>
            <p:cNvGrpSpPr/>
            <p:nvPr/>
          </p:nvGrpSpPr>
          <p:grpSpPr>
            <a:xfrm rot="613105">
              <a:off x="7252711" y="2507485"/>
              <a:ext cx="528897" cy="477701"/>
              <a:chOff x="-1404450" y="992200"/>
              <a:chExt cx="691430" cy="624500"/>
            </a:xfrm>
          </p:grpSpPr>
          <p:sp>
            <p:nvSpPr>
              <p:cNvPr id="3652" name="Google Shape;3652;p75"/>
              <p:cNvSpPr/>
              <p:nvPr/>
            </p:nvSpPr>
            <p:spPr>
              <a:xfrm>
                <a:off x="-917059" y="992200"/>
                <a:ext cx="204039" cy="70807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1664" extrusionOk="0">
                    <a:moveTo>
                      <a:pt x="2003" y="0"/>
                    </a:moveTo>
                    <a:cubicBezTo>
                      <a:pt x="1479" y="0"/>
                      <a:pt x="1011" y="100"/>
                      <a:pt x="673" y="247"/>
                    </a:cubicBezTo>
                    <a:cubicBezTo>
                      <a:pt x="226" y="439"/>
                      <a:pt x="1" y="691"/>
                      <a:pt x="50" y="882"/>
                    </a:cubicBezTo>
                    <a:cubicBezTo>
                      <a:pt x="165" y="1276"/>
                      <a:pt x="1182" y="1319"/>
                      <a:pt x="2337" y="1477"/>
                    </a:cubicBezTo>
                    <a:cubicBezTo>
                      <a:pt x="3025" y="1557"/>
                      <a:pt x="3655" y="1664"/>
                      <a:pt x="4097" y="1664"/>
                    </a:cubicBezTo>
                    <a:cubicBezTo>
                      <a:pt x="4401" y="1664"/>
                      <a:pt x="4616" y="1614"/>
                      <a:pt x="4701" y="1470"/>
                    </a:cubicBezTo>
                    <a:cubicBezTo>
                      <a:pt x="4795" y="1297"/>
                      <a:pt x="4641" y="997"/>
                      <a:pt x="4253" y="699"/>
                    </a:cubicBezTo>
                    <a:cubicBezTo>
                      <a:pt x="3870" y="402"/>
                      <a:pt x="3248" y="125"/>
                      <a:pt x="2519" y="32"/>
                    </a:cubicBezTo>
                    <a:cubicBezTo>
                      <a:pt x="2343" y="10"/>
                      <a:pt x="2170" y="0"/>
                      <a:pt x="2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5"/>
              <p:cNvSpPr/>
              <p:nvPr/>
            </p:nvSpPr>
            <p:spPr>
              <a:xfrm>
                <a:off x="-1404450" y="994455"/>
                <a:ext cx="205018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1571" extrusionOk="0">
                    <a:moveTo>
                      <a:pt x="2659" y="1"/>
                    </a:moveTo>
                    <a:cubicBezTo>
                      <a:pt x="2552" y="1"/>
                      <a:pt x="2444" y="5"/>
                      <a:pt x="2334" y="14"/>
                    </a:cubicBezTo>
                    <a:cubicBezTo>
                      <a:pt x="1601" y="72"/>
                      <a:pt x="966" y="318"/>
                      <a:pt x="569" y="597"/>
                    </a:cubicBezTo>
                    <a:cubicBezTo>
                      <a:pt x="169" y="876"/>
                      <a:pt x="1" y="1168"/>
                      <a:pt x="87" y="1345"/>
                    </a:cubicBezTo>
                    <a:cubicBezTo>
                      <a:pt x="179" y="1518"/>
                      <a:pt x="454" y="1571"/>
                      <a:pt x="842" y="1571"/>
                    </a:cubicBezTo>
                    <a:cubicBezTo>
                      <a:pt x="1270" y="1571"/>
                      <a:pt x="1837" y="1506"/>
                      <a:pt x="2448" y="1465"/>
                    </a:cubicBezTo>
                    <a:cubicBezTo>
                      <a:pt x="3609" y="1363"/>
                      <a:pt x="4628" y="1368"/>
                      <a:pt x="4762" y="980"/>
                    </a:cubicBezTo>
                    <a:cubicBezTo>
                      <a:pt x="4817" y="792"/>
                      <a:pt x="4607" y="530"/>
                      <a:pt x="4169" y="315"/>
                    </a:cubicBezTo>
                    <a:cubicBezTo>
                      <a:pt x="3797" y="134"/>
                      <a:pt x="3261" y="1"/>
                      <a:pt x="2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5"/>
              <p:cNvSpPr/>
              <p:nvPr/>
            </p:nvSpPr>
            <p:spPr>
              <a:xfrm>
                <a:off x="-1177137" y="1027646"/>
                <a:ext cx="124083" cy="345654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8123" extrusionOk="0">
                    <a:moveTo>
                      <a:pt x="1870" y="0"/>
                    </a:moveTo>
                    <a:cubicBezTo>
                      <a:pt x="1738" y="0"/>
                      <a:pt x="1613" y="85"/>
                      <a:pt x="1629" y="254"/>
                    </a:cubicBezTo>
                    <a:cubicBezTo>
                      <a:pt x="1785" y="1979"/>
                      <a:pt x="2018" y="3694"/>
                      <a:pt x="2330" y="5395"/>
                    </a:cubicBezTo>
                    <a:lnTo>
                      <a:pt x="2330" y="5395"/>
                    </a:lnTo>
                    <a:cubicBezTo>
                      <a:pt x="1833" y="5126"/>
                      <a:pt x="1293" y="4852"/>
                      <a:pt x="763" y="4852"/>
                    </a:cubicBezTo>
                    <a:cubicBezTo>
                      <a:pt x="579" y="4852"/>
                      <a:pt x="396" y="4885"/>
                      <a:pt x="216" y="4963"/>
                    </a:cubicBezTo>
                    <a:cubicBezTo>
                      <a:pt x="139" y="4996"/>
                      <a:pt x="109" y="5088"/>
                      <a:pt x="102" y="5163"/>
                    </a:cubicBezTo>
                    <a:cubicBezTo>
                      <a:pt x="0" y="6242"/>
                      <a:pt x="1406" y="7322"/>
                      <a:pt x="2028" y="8084"/>
                    </a:cubicBezTo>
                    <a:cubicBezTo>
                      <a:pt x="2050" y="8111"/>
                      <a:pt x="2079" y="8123"/>
                      <a:pt x="2108" y="8123"/>
                    </a:cubicBezTo>
                    <a:cubicBezTo>
                      <a:pt x="2195" y="8123"/>
                      <a:pt x="2286" y="8019"/>
                      <a:pt x="2225" y="7932"/>
                    </a:cubicBezTo>
                    <a:lnTo>
                      <a:pt x="2225" y="7930"/>
                    </a:lnTo>
                    <a:cubicBezTo>
                      <a:pt x="1858" y="7410"/>
                      <a:pt x="989" y="6540"/>
                      <a:pt x="841" y="5954"/>
                    </a:cubicBezTo>
                    <a:cubicBezTo>
                      <a:pt x="740" y="5556"/>
                      <a:pt x="858" y="5418"/>
                      <a:pt x="1076" y="5418"/>
                    </a:cubicBezTo>
                    <a:cubicBezTo>
                      <a:pt x="1464" y="5418"/>
                      <a:pt x="2173" y="5858"/>
                      <a:pt x="2535" y="6044"/>
                    </a:cubicBezTo>
                    <a:cubicBezTo>
                      <a:pt x="2575" y="6065"/>
                      <a:pt x="2615" y="6074"/>
                      <a:pt x="2653" y="6074"/>
                    </a:cubicBezTo>
                    <a:cubicBezTo>
                      <a:pt x="2799" y="6074"/>
                      <a:pt x="2915" y="5937"/>
                      <a:pt x="2886" y="5774"/>
                    </a:cubicBezTo>
                    <a:cubicBezTo>
                      <a:pt x="2546" y="3947"/>
                      <a:pt x="2303" y="2106"/>
                      <a:pt x="2156" y="254"/>
                    </a:cubicBezTo>
                    <a:cubicBezTo>
                      <a:pt x="2143" y="85"/>
                      <a:pt x="2003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5"/>
              <p:cNvSpPr/>
              <p:nvPr/>
            </p:nvSpPr>
            <p:spPr>
              <a:xfrm>
                <a:off x="-1164031" y="1361343"/>
                <a:ext cx="221018" cy="107147"/>
              </a:xfrm>
              <a:custGeom>
                <a:avLst/>
                <a:gdLst/>
                <a:ahLst/>
                <a:cxnLst/>
                <a:rect l="l" t="t" r="r" b="b"/>
                <a:pathLst>
                  <a:path w="5194" h="2518" extrusionOk="0">
                    <a:moveTo>
                      <a:pt x="5045" y="0"/>
                    </a:moveTo>
                    <a:cubicBezTo>
                      <a:pt x="5008" y="0"/>
                      <a:pt x="4973" y="18"/>
                      <a:pt x="4953" y="60"/>
                    </a:cubicBezTo>
                    <a:cubicBezTo>
                      <a:pt x="4533" y="953"/>
                      <a:pt x="4024" y="1775"/>
                      <a:pt x="3035" y="2118"/>
                    </a:cubicBezTo>
                    <a:cubicBezTo>
                      <a:pt x="2765" y="2211"/>
                      <a:pt x="2485" y="2257"/>
                      <a:pt x="2210" y="2257"/>
                    </a:cubicBezTo>
                    <a:cubicBezTo>
                      <a:pt x="1375" y="2257"/>
                      <a:pt x="573" y="1839"/>
                      <a:pt x="135" y="1074"/>
                    </a:cubicBezTo>
                    <a:cubicBezTo>
                      <a:pt x="122" y="1052"/>
                      <a:pt x="103" y="1042"/>
                      <a:pt x="84" y="1042"/>
                    </a:cubicBezTo>
                    <a:cubicBezTo>
                      <a:pt x="42" y="1042"/>
                      <a:pt x="0" y="1088"/>
                      <a:pt x="25" y="1138"/>
                    </a:cubicBezTo>
                    <a:cubicBezTo>
                      <a:pt x="491" y="2109"/>
                      <a:pt x="1293" y="2518"/>
                      <a:pt x="2130" y="2518"/>
                    </a:cubicBezTo>
                    <a:cubicBezTo>
                      <a:pt x="3425" y="2518"/>
                      <a:pt x="4806" y="1541"/>
                      <a:pt x="5172" y="152"/>
                    </a:cubicBezTo>
                    <a:cubicBezTo>
                      <a:pt x="5194" y="68"/>
                      <a:pt x="5117" y="0"/>
                      <a:pt x="5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5"/>
              <p:cNvSpPr/>
              <p:nvPr/>
            </p:nvSpPr>
            <p:spPr>
              <a:xfrm>
                <a:off x="-1059906" y="1570616"/>
                <a:ext cx="114211" cy="46084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1083" extrusionOk="0">
                    <a:moveTo>
                      <a:pt x="97" y="0"/>
                    </a:moveTo>
                    <a:cubicBezTo>
                      <a:pt x="49" y="0"/>
                      <a:pt x="1" y="39"/>
                      <a:pt x="20" y="97"/>
                    </a:cubicBezTo>
                    <a:cubicBezTo>
                      <a:pt x="205" y="640"/>
                      <a:pt x="693" y="1023"/>
                      <a:pt x="1264" y="1077"/>
                    </a:cubicBezTo>
                    <a:cubicBezTo>
                      <a:pt x="1305" y="1081"/>
                      <a:pt x="1348" y="1083"/>
                      <a:pt x="1392" y="1083"/>
                    </a:cubicBezTo>
                    <a:cubicBezTo>
                      <a:pt x="1891" y="1083"/>
                      <a:pt x="2529" y="834"/>
                      <a:pt x="2666" y="334"/>
                    </a:cubicBezTo>
                    <a:cubicBezTo>
                      <a:pt x="2683" y="270"/>
                      <a:pt x="2629" y="208"/>
                      <a:pt x="2569" y="208"/>
                    </a:cubicBezTo>
                    <a:cubicBezTo>
                      <a:pt x="2553" y="208"/>
                      <a:pt x="2536" y="213"/>
                      <a:pt x="2521" y="222"/>
                    </a:cubicBezTo>
                    <a:cubicBezTo>
                      <a:pt x="2141" y="464"/>
                      <a:pt x="1898" y="782"/>
                      <a:pt x="1403" y="793"/>
                    </a:cubicBezTo>
                    <a:cubicBezTo>
                      <a:pt x="1394" y="794"/>
                      <a:pt x="1386" y="794"/>
                      <a:pt x="1378" y="794"/>
                    </a:cubicBezTo>
                    <a:cubicBezTo>
                      <a:pt x="850" y="794"/>
                      <a:pt x="442" y="460"/>
                      <a:pt x="166" y="36"/>
                    </a:cubicBezTo>
                    <a:cubicBezTo>
                      <a:pt x="150" y="11"/>
                      <a:pt x="123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75"/>
              <p:cNvSpPr/>
              <p:nvPr/>
            </p:nvSpPr>
            <p:spPr>
              <a:xfrm>
                <a:off x="-1318963" y="1133857"/>
                <a:ext cx="57786" cy="56297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323" extrusionOk="0">
                    <a:moveTo>
                      <a:pt x="622" y="0"/>
                    </a:moveTo>
                    <a:cubicBezTo>
                      <a:pt x="288" y="21"/>
                      <a:pt x="0" y="331"/>
                      <a:pt x="2" y="665"/>
                    </a:cubicBezTo>
                    <a:cubicBezTo>
                      <a:pt x="5" y="999"/>
                      <a:pt x="299" y="1305"/>
                      <a:pt x="631" y="1322"/>
                    </a:cubicBezTo>
                    <a:cubicBezTo>
                      <a:pt x="641" y="1322"/>
                      <a:pt x="650" y="1322"/>
                      <a:pt x="660" y="1322"/>
                    </a:cubicBezTo>
                    <a:cubicBezTo>
                      <a:pt x="983" y="1322"/>
                      <a:pt x="1288" y="1053"/>
                      <a:pt x="1323" y="731"/>
                    </a:cubicBezTo>
                    <a:cubicBezTo>
                      <a:pt x="1357" y="399"/>
                      <a:pt x="1101" y="62"/>
                      <a:pt x="771" y="8"/>
                    </a:cubicBezTo>
                    <a:lnTo>
                      <a:pt x="6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75"/>
              <p:cNvSpPr/>
              <p:nvPr/>
            </p:nvSpPr>
            <p:spPr>
              <a:xfrm>
                <a:off x="-869614" y="1133857"/>
                <a:ext cx="57871" cy="56297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23" extrusionOk="0">
                    <a:moveTo>
                      <a:pt x="736" y="0"/>
                    </a:moveTo>
                    <a:lnTo>
                      <a:pt x="587" y="8"/>
                    </a:lnTo>
                    <a:cubicBezTo>
                      <a:pt x="257" y="62"/>
                      <a:pt x="1" y="399"/>
                      <a:pt x="35" y="731"/>
                    </a:cubicBezTo>
                    <a:cubicBezTo>
                      <a:pt x="70" y="1053"/>
                      <a:pt x="375" y="1322"/>
                      <a:pt x="699" y="1322"/>
                    </a:cubicBezTo>
                    <a:cubicBezTo>
                      <a:pt x="708" y="1322"/>
                      <a:pt x="718" y="1322"/>
                      <a:pt x="727" y="1322"/>
                    </a:cubicBezTo>
                    <a:cubicBezTo>
                      <a:pt x="1061" y="1305"/>
                      <a:pt x="1353" y="999"/>
                      <a:pt x="1356" y="665"/>
                    </a:cubicBezTo>
                    <a:cubicBezTo>
                      <a:pt x="1359" y="331"/>
                      <a:pt x="1070" y="21"/>
                      <a:pt x="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59" name="Google Shape;3659;p75"/>
          <p:cNvSpPr/>
          <p:nvPr/>
        </p:nvSpPr>
        <p:spPr>
          <a:xfrm rot="9019311" flipH="1">
            <a:off x="6413417" y="418154"/>
            <a:ext cx="1465746" cy="130061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0" name="Google Shape;3660;p75"/>
          <p:cNvSpPr/>
          <p:nvPr/>
        </p:nvSpPr>
        <p:spPr>
          <a:xfrm rot="-419220" flipH="1">
            <a:off x="2218278" y="3640387"/>
            <a:ext cx="1465788" cy="1300649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1" name="Google Shape;3661;p75"/>
          <p:cNvGrpSpPr/>
          <p:nvPr/>
        </p:nvGrpSpPr>
        <p:grpSpPr>
          <a:xfrm rot="975267">
            <a:off x="4133400" y="1174026"/>
            <a:ext cx="1516614" cy="2882607"/>
            <a:chOff x="4949150" y="3435000"/>
            <a:chExt cx="1154175" cy="2193725"/>
          </a:xfrm>
        </p:grpSpPr>
        <p:sp>
          <p:nvSpPr>
            <p:cNvPr id="3662" name="Google Shape;3662;p75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75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75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75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75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75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75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75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75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75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75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75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75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75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75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75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75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75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75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75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75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3" name="Google Shape;3683;p75"/>
          <p:cNvGrpSpPr/>
          <p:nvPr/>
        </p:nvGrpSpPr>
        <p:grpSpPr>
          <a:xfrm rot="-9107802">
            <a:off x="2534146" y="1312574"/>
            <a:ext cx="1040592" cy="1909805"/>
            <a:chOff x="1986275" y="390525"/>
            <a:chExt cx="791925" cy="1453425"/>
          </a:xfrm>
        </p:grpSpPr>
        <p:sp>
          <p:nvSpPr>
            <p:cNvPr id="3684" name="Google Shape;3684;p75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75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75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75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75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75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75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75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75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3" name="Google Shape;3693;p75"/>
          <p:cNvGrpSpPr/>
          <p:nvPr/>
        </p:nvGrpSpPr>
        <p:grpSpPr>
          <a:xfrm>
            <a:off x="3465400" y="1706065"/>
            <a:ext cx="340786" cy="570834"/>
            <a:chOff x="2002900" y="3914700"/>
            <a:chExt cx="259350" cy="434425"/>
          </a:xfrm>
        </p:grpSpPr>
        <p:sp>
          <p:nvSpPr>
            <p:cNvPr id="3694" name="Google Shape;3694;p75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75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6" name="Google Shape;3696;p75"/>
          <p:cNvGrpSpPr/>
          <p:nvPr/>
        </p:nvGrpSpPr>
        <p:grpSpPr>
          <a:xfrm>
            <a:off x="3609864" y="2389656"/>
            <a:ext cx="354386" cy="578521"/>
            <a:chOff x="2254100" y="3662800"/>
            <a:chExt cx="269700" cy="440275"/>
          </a:xfrm>
        </p:grpSpPr>
        <p:sp>
          <p:nvSpPr>
            <p:cNvPr id="3697" name="Google Shape;3697;p75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75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9" name="Google Shape;3699;p75"/>
          <p:cNvSpPr/>
          <p:nvPr/>
        </p:nvSpPr>
        <p:spPr>
          <a:xfrm>
            <a:off x="3729324" y="3615803"/>
            <a:ext cx="551229" cy="719058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0" name="Google Shape;3700;p75"/>
          <p:cNvGrpSpPr/>
          <p:nvPr/>
        </p:nvGrpSpPr>
        <p:grpSpPr>
          <a:xfrm>
            <a:off x="878677" y="1235518"/>
            <a:ext cx="1459739" cy="2503736"/>
            <a:chOff x="878677" y="1235518"/>
            <a:chExt cx="1459739" cy="2503736"/>
          </a:xfrm>
        </p:grpSpPr>
        <p:sp>
          <p:nvSpPr>
            <p:cNvPr id="3701" name="Google Shape;3701;p75"/>
            <p:cNvSpPr/>
            <p:nvPr/>
          </p:nvSpPr>
          <p:spPr>
            <a:xfrm>
              <a:off x="1158219" y="1422563"/>
              <a:ext cx="879549" cy="782403"/>
            </a:xfrm>
            <a:custGeom>
              <a:avLst/>
              <a:gdLst/>
              <a:ahLst/>
              <a:cxnLst/>
              <a:rect l="l" t="t" r="r" b="b"/>
              <a:pathLst>
                <a:path w="48420" h="43072" extrusionOk="0">
                  <a:moveTo>
                    <a:pt x="35091" y="1"/>
                  </a:moveTo>
                  <a:cubicBezTo>
                    <a:pt x="27281" y="1"/>
                    <a:pt x="8019" y="9686"/>
                    <a:pt x="8019" y="9686"/>
                  </a:cubicBezTo>
                  <a:cubicBezTo>
                    <a:pt x="8019" y="9686"/>
                    <a:pt x="0" y="17182"/>
                    <a:pt x="6144" y="30093"/>
                  </a:cubicBezTo>
                  <a:cubicBezTo>
                    <a:pt x="6144" y="30093"/>
                    <a:pt x="5302" y="29854"/>
                    <a:pt x="4276" y="29854"/>
                  </a:cubicBezTo>
                  <a:cubicBezTo>
                    <a:pt x="2600" y="29854"/>
                    <a:pt x="432" y="30492"/>
                    <a:pt x="625" y="33849"/>
                  </a:cubicBezTo>
                  <a:cubicBezTo>
                    <a:pt x="804" y="36936"/>
                    <a:pt x="2844" y="38498"/>
                    <a:pt x="5067" y="38498"/>
                  </a:cubicBezTo>
                  <a:cubicBezTo>
                    <a:pt x="6742" y="38498"/>
                    <a:pt x="8521" y="37610"/>
                    <a:pt x="9685" y="35821"/>
                  </a:cubicBezTo>
                  <a:cubicBezTo>
                    <a:pt x="9685" y="35821"/>
                    <a:pt x="15276" y="43072"/>
                    <a:pt x="25951" y="43072"/>
                  </a:cubicBezTo>
                  <a:cubicBezTo>
                    <a:pt x="27411" y="43072"/>
                    <a:pt x="28965" y="42936"/>
                    <a:pt x="30613" y="42628"/>
                  </a:cubicBezTo>
                  <a:cubicBezTo>
                    <a:pt x="44758" y="39984"/>
                    <a:pt x="48420" y="27907"/>
                    <a:pt x="48002" y="21972"/>
                  </a:cubicBezTo>
                  <a:cubicBezTo>
                    <a:pt x="47586" y="16037"/>
                    <a:pt x="45364" y="9074"/>
                    <a:pt x="45364" y="9074"/>
                  </a:cubicBezTo>
                  <a:cubicBezTo>
                    <a:pt x="45364" y="9074"/>
                    <a:pt x="42901" y="1"/>
                    <a:pt x="35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2" name="Google Shape;3702;p75"/>
            <p:cNvGrpSpPr/>
            <p:nvPr/>
          </p:nvGrpSpPr>
          <p:grpSpPr>
            <a:xfrm>
              <a:off x="878677" y="1235518"/>
              <a:ext cx="1459739" cy="2503736"/>
              <a:chOff x="878677" y="1235518"/>
              <a:chExt cx="1459739" cy="2503736"/>
            </a:xfrm>
          </p:grpSpPr>
          <p:grpSp>
            <p:nvGrpSpPr>
              <p:cNvPr id="3703" name="Google Shape;3703;p75"/>
              <p:cNvGrpSpPr/>
              <p:nvPr/>
            </p:nvGrpSpPr>
            <p:grpSpPr>
              <a:xfrm rot="-1312424" flipH="1">
                <a:off x="1425804" y="1686824"/>
                <a:ext cx="528925" cy="364349"/>
                <a:chOff x="-1404450" y="992200"/>
                <a:chExt cx="691430" cy="476290"/>
              </a:xfrm>
            </p:grpSpPr>
            <p:sp>
              <p:nvSpPr>
                <p:cNvPr id="3704" name="Google Shape;3704;p75"/>
                <p:cNvSpPr/>
                <p:nvPr/>
              </p:nvSpPr>
              <p:spPr>
                <a:xfrm>
                  <a:off x="-917059" y="992200"/>
                  <a:ext cx="204039" cy="70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5" h="1664" extrusionOk="0">
                      <a:moveTo>
                        <a:pt x="2003" y="0"/>
                      </a:moveTo>
                      <a:cubicBezTo>
                        <a:pt x="1479" y="0"/>
                        <a:pt x="1011" y="100"/>
                        <a:pt x="673" y="247"/>
                      </a:cubicBezTo>
                      <a:cubicBezTo>
                        <a:pt x="226" y="439"/>
                        <a:pt x="1" y="691"/>
                        <a:pt x="50" y="882"/>
                      </a:cubicBezTo>
                      <a:cubicBezTo>
                        <a:pt x="165" y="1276"/>
                        <a:pt x="1182" y="1319"/>
                        <a:pt x="2337" y="1477"/>
                      </a:cubicBezTo>
                      <a:cubicBezTo>
                        <a:pt x="3025" y="1557"/>
                        <a:pt x="3655" y="1664"/>
                        <a:pt x="4097" y="1664"/>
                      </a:cubicBezTo>
                      <a:cubicBezTo>
                        <a:pt x="4401" y="1664"/>
                        <a:pt x="4616" y="1614"/>
                        <a:pt x="4701" y="1470"/>
                      </a:cubicBezTo>
                      <a:cubicBezTo>
                        <a:pt x="4795" y="1297"/>
                        <a:pt x="4641" y="997"/>
                        <a:pt x="4253" y="699"/>
                      </a:cubicBezTo>
                      <a:cubicBezTo>
                        <a:pt x="3870" y="402"/>
                        <a:pt x="3248" y="125"/>
                        <a:pt x="2519" y="32"/>
                      </a:cubicBezTo>
                      <a:cubicBezTo>
                        <a:pt x="2343" y="10"/>
                        <a:pt x="2170" y="0"/>
                        <a:pt x="2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5" name="Google Shape;3705;p75"/>
                <p:cNvSpPr/>
                <p:nvPr/>
              </p:nvSpPr>
              <p:spPr>
                <a:xfrm>
                  <a:off x="-1404450" y="994455"/>
                  <a:ext cx="205018" cy="6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8" h="1571" extrusionOk="0">
                      <a:moveTo>
                        <a:pt x="2659" y="1"/>
                      </a:moveTo>
                      <a:cubicBezTo>
                        <a:pt x="2552" y="1"/>
                        <a:pt x="2444" y="5"/>
                        <a:pt x="2334" y="14"/>
                      </a:cubicBezTo>
                      <a:cubicBezTo>
                        <a:pt x="1601" y="72"/>
                        <a:pt x="966" y="318"/>
                        <a:pt x="569" y="597"/>
                      </a:cubicBezTo>
                      <a:cubicBezTo>
                        <a:pt x="169" y="876"/>
                        <a:pt x="1" y="1168"/>
                        <a:pt x="87" y="1345"/>
                      </a:cubicBezTo>
                      <a:cubicBezTo>
                        <a:pt x="179" y="1518"/>
                        <a:pt x="454" y="1571"/>
                        <a:pt x="842" y="1571"/>
                      </a:cubicBezTo>
                      <a:cubicBezTo>
                        <a:pt x="1270" y="1571"/>
                        <a:pt x="1837" y="1506"/>
                        <a:pt x="2448" y="1465"/>
                      </a:cubicBezTo>
                      <a:cubicBezTo>
                        <a:pt x="3609" y="1363"/>
                        <a:pt x="4628" y="1368"/>
                        <a:pt x="4762" y="980"/>
                      </a:cubicBezTo>
                      <a:cubicBezTo>
                        <a:pt x="4817" y="792"/>
                        <a:pt x="4607" y="530"/>
                        <a:pt x="4169" y="315"/>
                      </a:cubicBezTo>
                      <a:cubicBezTo>
                        <a:pt x="3797" y="134"/>
                        <a:pt x="3261" y="1"/>
                        <a:pt x="265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6" name="Google Shape;3706;p75"/>
                <p:cNvSpPr/>
                <p:nvPr/>
              </p:nvSpPr>
              <p:spPr>
                <a:xfrm>
                  <a:off x="-1177137" y="1027646"/>
                  <a:ext cx="124083" cy="345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6" h="8123" extrusionOk="0">
                      <a:moveTo>
                        <a:pt x="1870" y="0"/>
                      </a:moveTo>
                      <a:cubicBezTo>
                        <a:pt x="1738" y="0"/>
                        <a:pt x="1613" y="85"/>
                        <a:pt x="1629" y="254"/>
                      </a:cubicBezTo>
                      <a:cubicBezTo>
                        <a:pt x="1785" y="1979"/>
                        <a:pt x="2018" y="3694"/>
                        <a:pt x="2330" y="5395"/>
                      </a:cubicBezTo>
                      <a:lnTo>
                        <a:pt x="2330" y="5395"/>
                      </a:lnTo>
                      <a:cubicBezTo>
                        <a:pt x="1833" y="5126"/>
                        <a:pt x="1293" y="4852"/>
                        <a:pt x="763" y="4852"/>
                      </a:cubicBezTo>
                      <a:cubicBezTo>
                        <a:pt x="579" y="4852"/>
                        <a:pt x="396" y="4885"/>
                        <a:pt x="216" y="4963"/>
                      </a:cubicBezTo>
                      <a:cubicBezTo>
                        <a:pt x="139" y="4996"/>
                        <a:pt x="109" y="5088"/>
                        <a:pt x="102" y="5163"/>
                      </a:cubicBezTo>
                      <a:cubicBezTo>
                        <a:pt x="0" y="6242"/>
                        <a:pt x="1406" y="7322"/>
                        <a:pt x="2028" y="8084"/>
                      </a:cubicBezTo>
                      <a:cubicBezTo>
                        <a:pt x="2050" y="8111"/>
                        <a:pt x="2079" y="8123"/>
                        <a:pt x="2108" y="8123"/>
                      </a:cubicBezTo>
                      <a:cubicBezTo>
                        <a:pt x="2195" y="8123"/>
                        <a:pt x="2286" y="8019"/>
                        <a:pt x="2225" y="7932"/>
                      </a:cubicBezTo>
                      <a:lnTo>
                        <a:pt x="2225" y="7930"/>
                      </a:lnTo>
                      <a:cubicBezTo>
                        <a:pt x="1858" y="7410"/>
                        <a:pt x="989" y="6540"/>
                        <a:pt x="841" y="5954"/>
                      </a:cubicBezTo>
                      <a:cubicBezTo>
                        <a:pt x="740" y="5556"/>
                        <a:pt x="858" y="5418"/>
                        <a:pt x="1076" y="5418"/>
                      </a:cubicBezTo>
                      <a:cubicBezTo>
                        <a:pt x="1464" y="5418"/>
                        <a:pt x="2173" y="5858"/>
                        <a:pt x="2535" y="6044"/>
                      </a:cubicBezTo>
                      <a:cubicBezTo>
                        <a:pt x="2575" y="6065"/>
                        <a:pt x="2615" y="6074"/>
                        <a:pt x="2653" y="6074"/>
                      </a:cubicBezTo>
                      <a:cubicBezTo>
                        <a:pt x="2799" y="6074"/>
                        <a:pt x="2915" y="5937"/>
                        <a:pt x="2886" y="5774"/>
                      </a:cubicBezTo>
                      <a:cubicBezTo>
                        <a:pt x="2546" y="3947"/>
                        <a:pt x="2303" y="2106"/>
                        <a:pt x="2156" y="254"/>
                      </a:cubicBezTo>
                      <a:cubicBezTo>
                        <a:pt x="2143" y="85"/>
                        <a:pt x="2003" y="0"/>
                        <a:pt x="18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7" name="Google Shape;3707;p75"/>
                <p:cNvSpPr/>
                <p:nvPr/>
              </p:nvSpPr>
              <p:spPr>
                <a:xfrm>
                  <a:off x="-1164031" y="1361343"/>
                  <a:ext cx="221018" cy="107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" h="2518" extrusionOk="0">
                      <a:moveTo>
                        <a:pt x="5045" y="0"/>
                      </a:moveTo>
                      <a:cubicBezTo>
                        <a:pt x="5008" y="0"/>
                        <a:pt x="4973" y="18"/>
                        <a:pt x="4953" y="60"/>
                      </a:cubicBezTo>
                      <a:cubicBezTo>
                        <a:pt x="4533" y="953"/>
                        <a:pt x="4024" y="1775"/>
                        <a:pt x="3035" y="2118"/>
                      </a:cubicBezTo>
                      <a:cubicBezTo>
                        <a:pt x="2765" y="2211"/>
                        <a:pt x="2485" y="2257"/>
                        <a:pt x="2210" y="2257"/>
                      </a:cubicBezTo>
                      <a:cubicBezTo>
                        <a:pt x="1375" y="2257"/>
                        <a:pt x="573" y="1839"/>
                        <a:pt x="135" y="1074"/>
                      </a:cubicBezTo>
                      <a:cubicBezTo>
                        <a:pt x="122" y="1052"/>
                        <a:pt x="103" y="1042"/>
                        <a:pt x="84" y="1042"/>
                      </a:cubicBezTo>
                      <a:cubicBezTo>
                        <a:pt x="42" y="1042"/>
                        <a:pt x="0" y="1088"/>
                        <a:pt x="25" y="1138"/>
                      </a:cubicBezTo>
                      <a:cubicBezTo>
                        <a:pt x="491" y="2109"/>
                        <a:pt x="1293" y="2518"/>
                        <a:pt x="2130" y="2518"/>
                      </a:cubicBezTo>
                      <a:cubicBezTo>
                        <a:pt x="3425" y="2518"/>
                        <a:pt x="4806" y="1541"/>
                        <a:pt x="5172" y="152"/>
                      </a:cubicBezTo>
                      <a:cubicBezTo>
                        <a:pt x="5194" y="68"/>
                        <a:pt x="5117" y="0"/>
                        <a:pt x="504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8" name="Google Shape;3708;p75"/>
                <p:cNvSpPr/>
                <p:nvPr/>
              </p:nvSpPr>
              <p:spPr>
                <a:xfrm>
                  <a:off x="-1318963" y="1133857"/>
                  <a:ext cx="57786" cy="56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" h="1323" extrusionOk="0">
                      <a:moveTo>
                        <a:pt x="622" y="0"/>
                      </a:moveTo>
                      <a:cubicBezTo>
                        <a:pt x="288" y="21"/>
                        <a:pt x="0" y="331"/>
                        <a:pt x="2" y="665"/>
                      </a:cubicBezTo>
                      <a:cubicBezTo>
                        <a:pt x="5" y="999"/>
                        <a:pt x="299" y="1305"/>
                        <a:pt x="631" y="1322"/>
                      </a:cubicBezTo>
                      <a:cubicBezTo>
                        <a:pt x="641" y="1322"/>
                        <a:pt x="650" y="1322"/>
                        <a:pt x="660" y="1322"/>
                      </a:cubicBezTo>
                      <a:cubicBezTo>
                        <a:pt x="983" y="1322"/>
                        <a:pt x="1288" y="1053"/>
                        <a:pt x="1323" y="731"/>
                      </a:cubicBezTo>
                      <a:cubicBezTo>
                        <a:pt x="1357" y="399"/>
                        <a:pt x="1101" y="62"/>
                        <a:pt x="771" y="8"/>
                      </a:cubicBezTo>
                      <a:lnTo>
                        <a:pt x="62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9" name="Google Shape;3709;p75"/>
                <p:cNvSpPr/>
                <p:nvPr/>
              </p:nvSpPr>
              <p:spPr>
                <a:xfrm>
                  <a:off x="-869614" y="1133857"/>
                  <a:ext cx="57871" cy="56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323" extrusionOk="0">
                      <a:moveTo>
                        <a:pt x="736" y="0"/>
                      </a:moveTo>
                      <a:lnTo>
                        <a:pt x="587" y="8"/>
                      </a:lnTo>
                      <a:cubicBezTo>
                        <a:pt x="257" y="62"/>
                        <a:pt x="1" y="399"/>
                        <a:pt x="35" y="731"/>
                      </a:cubicBezTo>
                      <a:cubicBezTo>
                        <a:pt x="70" y="1053"/>
                        <a:pt x="375" y="1322"/>
                        <a:pt x="699" y="1322"/>
                      </a:cubicBezTo>
                      <a:cubicBezTo>
                        <a:pt x="708" y="1322"/>
                        <a:pt x="718" y="1322"/>
                        <a:pt x="727" y="1322"/>
                      </a:cubicBezTo>
                      <a:cubicBezTo>
                        <a:pt x="1061" y="1305"/>
                        <a:pt x="1353" y="999"/>
                        <a:pt x="1356" y="665"/>
                      </a:cubicBezTo>
                      <a:cubicBezTo>
                        <a:pt x="1359" y="331"/>
                        <a:pt x="1070" y="21"/>
                        <a:pt x="73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10" name="Google Shape;3710;p75"/>
              <p:cNvGrpSpPr/>
              <p:nvPr/>
            </p:nvGrpSpPr>
            <p:grpSpPr>
              <a:xfrm>
                <a:off x="878677" y="1235518"/>
                <a:ext cx="1459739" cy="2503736"/>
                <a:chOff x="1597150" y="2333925"/>
                <a:chExt cx="2009000" cy="3445825"/>
              </a:xfrm>
            </p:grpSpPr>
            <p:sp>
              <p:nvSpPr>
                <p:cNvPr id="3711" name="Google Shape;3711;p75"/>
                <p:cNvSpPr/>
                <p:nvPr/>
              </p:nvSpPr>
              <p:spPr>
                <a:xfrm>
                  <a:off x="3109050" y="2876350"/>
                  <a:ext cx="231750" cy="2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0" h="8456" extrusionOk="0">
                      <a:moveTo>
                        <a:pt x="3893" y="0"/>
                      </a:moveTo>
                      <a:cubicBezTo>
                        <a:pt x="1539" y="0"/>
                        <a:pt x="1" y="2590"/>
                        <a:pt x="1" y="2590"/>
                      </a:cubicBezTo>
                      <a:lnTo>
                        <a:pt x="312" y="7969"/>
                      </a:lnTo>
                      <a:cubicBezTo>
                        <a:pt x="312" y="7969"/>
                        <a:pt x="1332" y="8455"/>
                        <a:pt x="2597" y="8455"/>
                      </a:cubicBezTo>
                      <a:cubicBezTo>
                        <a:pt x="3230" y="8455"/>
                        <a:pt x="3924" y="8334"/>
                        <a:pt x="4583" y="7969"/>
                      </a:cubicBezTo>
                      <a:cubicBezTo>
                        <a:pt x="6558" y="6875"/>
                        <a:pt x="9269" y="2552"/>
                        <a:pt x="5727" y="524"/>
                      </a:cubicBezTo>
                      <a:cubicBezTo>
                        <a:pt x="5075" y="151"/>
                        <a:pt x="4460" y="0"/>
                        <a:pt x="389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2" name="Google Shape;3712;p75"/>
                <p:cNvSpPr/>
                <p:nvPr/>
              </p:nvSpPr>
              <p:spPr>
                <a:xfrm>
                  <a:off x="3164525" y="2935350"/>
                  <a:ext cx="122850" cy="10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4" h="4021" extrusionOk="0">
                      <a:moveTo>
                        <a:pt x="4615" y="0"/>
                      </a:moveTo>
                      <a:cubicBezTo>
                        <a:pt x="4611" y="0"/>
                        <a:pt x="4606" y="0"/>
                        <a:pt x="4602" y="0"/>
                      </a:cubicBezTo>
                      <a:cubicBezTo>
                        <a:pt x="2437" y="125"/>
                        <a:pt x="876" y="1969"/>
                        <a:pt x="42" y="3827"/>
                      </a:cubicBezTo>
                      <a:cubicBezTo>
                        <a:pt x="0" y="3918"/>
                        <a:pt x="73" y="4021"/>
                        <a:pt x="155" y="4021"/>
                      </a:cubicBezTo>
                      <a:cubicBezTo>
                        <a:pt x="183" y="4021"/>
                        <a:pt x="213" y="4009"/>
                        <a:pt x="239" y="3980"/>
                      </a:cubicBezTo>
                      <a:cubicBezTo>
                        <a:pt x="830" y="3321"/>
                        <a:pt x="1273" y="2546"/>
                        <a:pt x="1867" y="1887"/>
                      </a:cubicBezTo>
                      <a:cubicBezTo>
                        <a:pt x="2643" y="1028"/>
                        <a:pt x="3550" y="670"/>
                        <a:pt x="4662" y="452"/>
                      </a:cubicBezTo>
                      <a:cubicBezTo>
                        <a:pt x="4914" y="403"/>
                        <a:pt x="4861" y="0"/>
                        <a:pt x="46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3" name="Google Shape;3713;p75"/>
                <p:cNvSpPr/>
                <p:nvPr/>
              </p:nvSpPr>
              <p:spPr>
                <a:xfrm>
                  <a:off x="3166250" y="3006350"/>
                  <a:ext cx="92450" cy="3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8" h="1320" extrusionOk="0">
                      <a:moveTo>
                        <a:pt x="3147" y="1"/>
                      </a:moveTo>
                      <a:cubicBezTo>
                        <a:pt x="2118" y="1"/>
                        <a:pt x="843" y="528"/>
                        <a:pt x="82" y="1128"/>
                      </a:cubicBezTo>
                      <a:cubicBezTo>
                        <a:pt x="1" y="1192"/>
                        <a:pt x="72" y="1319"/>
                        <a:pt x="160" y="1319"/>
                      </a:cubicBezTo>
                      <a:cubicBezTo>
                        <a:pt x="170" y="1319"/>
                        <a:pt x="179" y="1318"/>
                        <a:pt x="189" y="1315"/>
                      </a:cubicBezTo>
                      <a:cubicBezTo>
                        <a:pt x="714" y="1143"/>
                        <a:pt x="1204" y="875"/>
                        <a:pt x="1733" y="704"/>
                      </a:cubicBezTo>
                      <a:cubicBezTo>
                        <a:pt x="2311" y="519"/>
                        <a:pt x="2892" y="460"/>
                        <a:pt x="3487" y="360"/>
                      </a:cubicBezTo>
                      <a:cubicBezTo>
                        <a:pt x="3698" y="325"/>
                        <a:pt x="3621" y="35"/>
                        <a:pt x="3440" y="16"/>
                      </a:cubicBezTo>
                      <a:cubicBezTo>
                        <a:pt x="3345" y="6"/>
                        <a:pt x="3247" y="1"/>
                        <a:pt x="31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4" name="Google Shape;3714;p75"/>
                <p:cNvSpPr/>
                <p:nvPr/>
              </p:nvSpPr>
              <p:spPr>
                <a:xfrm>
                  <a:off x="2041750" y="3590975"/>
                  <a:ext cx="275975" cy="33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9" h="13537" extrusionOk="0">
                      <a:moveTo>
                        <a:pt x="11022" y="0"/>
                      </a:moveTo>
                      <a:cubicBezTo>
                        <a:pt x="10849" y="0"/>
                        <a:pt x="9256" y="107"/>
                        <a:pt x="6508" y="3845"/>
                      </a:cubicBezTo>
                      <a:cubicBezTo>
                        <a:pt x="3593" y="7811"/>
                        <a:pt x="0" y="13537"/>
                        <a:pt x="0" y="13537"/>
                      </a:cubicBezTo>
                      <a:lnTo>
                        <a:pt x="8331" y="11402"/>
                      </a:lnTo>
                      <a:lnTo>
                        <a:pt x="11038" y="1"/>
                      </a:lnTo>
                      <a:cubicBezTo>
                        <a:pt x="11038" y="1"/>
                        <a:pt x="11033" y="0"/>
                        <a:pt x="110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5" name="Google Shape;3715;p75"/>
                <p:cNvSpPr/>
                <p:nvPr/>
              </p:nvSpPr>
              <p:spPr>
                <a:xfrm>
                  <a:off x="1903200" y="3251700"/>
                  <a:ext cx="435725" cy="78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9" h="31445" extrusionOk="0">
                      <a:moveTo>
                        <a:pt x="1313" y="0"/>
                      </a:moveTo>
                      <a:lnTo>
                        <a:pt x="1313" y="0"/>
                      </a:lnTo>
                      <a:cubicBezTo>
                        <a:pt x="0" y="6025"/>
                        <a:pt x="132" y="12235"/>
                        <a:pt x="1394" y="18258"/>
                      </a:cubicBezTo>
                      <a:cubicBezTo>
                        <a:pt x="6292" y="24405"/>
                        <a:pt x="11680" y="29546"/>
                        <a:pt x="15264" y="31444"/>
                      </a:cubicBezTo>
                      <a:lnTo>
                        <a:pt x="17429" y="15385"/>
                      </a:lnTo>
                      <a:cubicBezTo>
                        <a:pt x="17429" y="15385"/>
                        <a:pt x="3821" y="4560"/>
                        <a:pt x="1335" y="40"/>
                      </a:cubicBezTo>
                      <a:cubicBezTo>
                        <a:pt x="1328" y="27"/>
                        <a:pt x="1321" y="13"/>
                        <a:pt x="13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6" name="Google Shape;3716;p75"/>
                <p:cNvSpPr/>
                <p:nvPr/>
              </p:nvSpPr>
              <p:spPr>
                <a:xfrm>
                  <a:off x="1597150" y="2863250"/>
                  <a:ext cx="340925" cy="84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7" h="33797" extrusionOk="0">
                      <a:moveTo>
                        <a:pt x="6586" y="0"/>
                      </a:moveTo>
                      <a:cubicBezTo>
                        <a:pt x="6541" y="0"/>
                        <a:pt x="6496" y="7"/>
                        <a:pt x="6451" y="20"/>
                      </a:cubicBezTo>
                      <a:cubicBezTo>
                        <a:pt x="5067" y="429"/>
                        <a:pt x="7057" y="5515"/>
                        <a:pt x="7057" y="5515"/>
                      </a:cubicBezTo>
                      <a:cubicBezTo>
                        <a:pt x="7057" y="5515"/>
                        <a:pt x="5035" y="657"/>
                        <a:pt x="3680" y="657"/>
                      </a:cubicBezTo>
                      <a:cubicBezTo>
                        <a:pt x="3606" y="657"/>
                        <a:pt x="3535" y="671"/>
                        <a:pt x="3466" y="701"/>
                      </a:cubicBezTo>
                      <a:cubicBezTo>
                        <a:pt x="2222" y="1242"/>
                        <a:pt x="4087" y="6062"/>
                        <a:pt x="4376" y="6789"/>
                      </a:cubicBezTo>
                      <a:cubicBezTo>
                        <a:pt x="4112" y="6131"/>
                        <a:pt x="2455" y="2123"/>
                        <a:pt x="1337" y="2123"/>
                      </a:cubicBezTo>
                      <a:cubicBezTo>
                        <a:pt x="1293" y="2123"/>
                        <a:pt x="1250" y="2129"/>
                        <a:pt x="1207" y="2142"/>
                      </a:cubicBezTo>
                      <a:cubicBezTo>
                        <a:pt x="0" y="2509"/>
                        <a:pt x="166" y="11335"/>
                        <a:pt x="5713" y="21889"/>
                      </a:cubicBezTo>
                      <a:cubicBezTo>
                        <a:pt x="7276" y="24861"/>
                        <a:pt x="9228" y="27905"/>
                        <a:pt x="11357" y="30815"/>
                      </a:cubicBezTo>
                      <a:cubicBezTo>
                        <a:pt x="12098" y="31829"/>
                        <a:pt x="12861" y="32824"/>
                        <a:pt x="13636" y="33796"/>
                      </a:cubicBezTo>
                      <a:cubicBezTo>
                        <a:pt x="12374" y="27773"/>
                        <a:pt x="12241" y="21563"/>
                        <a:pt x="13554" y="15537"/>
                      </a:cubicBezTo>
                      <a:cubicBezTo>
                        <a:pt x="11092" y="11056"/>
                        <a:pt x="10892" y="10181"/>
                        <a:pt x="10892" y="10181"/>
                      </a:cubicBezTo>
                      <a:cubicBezTo>
                        <a:pt x="10892" y="10181"/>
                        <a:pt x="12757" y="4431"/>
                        <a:pt x="10994" y="3662"/>
                      </a:cubicBezTo>
                      <a:cubicBezTo>
                        <a:pt x="10783" y="3570"/>
                        <a:pt x="10601" y="3530"/>
                        <a:pt x="10445" y="3530"/>
                      </a:cubicBezTo>
                      <a:cubicBezTo>
                        <a:pt x="9293" y="3530"/>
                        <a:pt x="9507" y="5725"/>
                        <a:pt x="9507" y="5725"/>
                      </a:cubicBezTo>
                      <a:cubicBezTo>
                        <a:pt x="9507" y="5725"/>
                        <a:pt x="7940" y="0"/>
                        <a:pt x="65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7" name="Google Shape;3717;p75"/>
                <p:cNvSpPr/>
                <p:nvPr/>
              </p:nvSpPr>
              <p:spPr>
                <a:xfrm>
                  <a:off x="3149725" y="3400950"/>
                  <a:ext cx="374550" cy="2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2" h="9407" extrusionOk="0">
                      <a:moveTo>
                        <a:pt x="0" y="1"/>
                      </a:moveTo>
                      <a:lnTo>
                        <a:pt x="2590" y="4633"/>
                      </a:lnTo>
                      <a:cubicBezTo>
                        <a:pt x="2590" y="4633"/>
                        <a:pt x="10921" y="9406"/>
                        <a:pt x="13284" y="9406"/>
                      </a:cubicBezTo>
                      <a:cubicBezTo>
                        <a:pt x="13509" y="9406"/>
                        <a:pt x="13680" y="9363"/>
                        <a:pt x="13785" y="9268"/>
                      </a:cubicBezTo>
                      <a:cubicBezTo>
                        <a:pt x="14982" y="8174"/>
                        <a:pt x="12639" y="5987"/>
                        <a:pt x="8813" y="3333"/>
                      </a:cubicBezTo>
                      <a:cubicBezTo>
                        <a:pt x="4988" y="677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8" name="Google Shape;3718;p75"/>
                <p:cNvSpPr/>
                <p:nvPr/>
              </p:nvSpPr>
              <p:spPr>
                <a:xfrm>
                  <a:off x="3248025" y="2493600"/>
                  <a:ext cx="358125" cy="100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5" h="40343" extrusionOk="0">
                      <a:moveTo>
                        <a:pt x="6847" y="0"/>
                      </a:moveTo>
                      <a:cubicBezTo>
                        <a:pt x="6842" y="0"/>
                        <a:pt x="6837" y="1"/>
                        <a:pt x="6832" y="1"/>
                      </a:cubicBezTo>
                      <a:cubicBezTo>
                        <a:pt x="5368" y="42"/>
                        <a:pt x="5622" y="5884"/>
                        <a:pt x="5622" y="5884"/>
                      </a:cubicBezTo>
                      <a:cubicBezTo>
                        <a:pt x="5622" y="5884"/>
                        <a:pt x="5281" y="646"/>
                        <a:pt x="3922" y="646"/>
                      </a:cubicBezTo>
                      <a:cubicBezTo>
                        <a:pt x="3895" y="646"/>
                        <a:pt x="3868" y="648"/>
                        <a:pt x="3840" y="652"/>
                      </a:cubicBezTo>
                      <a:cubicBezTo>
                        <a:pt x="2412" y="870"/>
                        <a:pt x="3494" y="7115"/>
                        <a:pt x="3494" y="7115"/>
                      </a:cubicBezTo>
                      <a:cubicBezTo>
                        <a:pt x="3494" y="7115"/>
                        <a:pt x="2903" y="5451"/>
                        <a:pt x="2031" y="5451"/>
                      </a:cubicBezTo>
                      <a:cubicBezTo>
                        <a:pt x="1797" y="5451"/>
                        <a:pt x="1542" y="5571"/>
                        <a:pt x="1272" y="5877"/>
                      </a:cubicBezTo>
                      <a:cubicBezTo>
                        <a:pt x="0" y="7321"/>
                        <a:pt x="4128" y="11740"/>
                        <a:pt x="4128" y="11740"/>
                      </a:cubicBezTo>
                      <a:cubicBezTo>
                        <a:pt x="4128" y="11740"/>
                        <a:pt x="4319" y="12619"/>
                        <a:pt x="3987" y="17766"/>
                      </a:cubicBezTo>
                      <a:cubicBezTo>
                        <a:pt x="3844" y="19975"/>
                        <a:pt x="2338" y="24102"/>
                        <a:pt x="665" y="28099"/>
                      </a:cubicBezTo>
                      <a:cubicBezTo>
                        <a:pt x="2944" y="32661"/>
                        <a:pt x="6104" y="37027"/>
                        <a:pt x="9991" y="40343"/>
                      </a:cubicBezTo>
                      <a:cubicBezTo>
                        <a:pt x="10994" y="37150"/>
                        <a:pt x="11819" y="33905"/>
                        <a:pt x="12461" y="30621"/>
                      </a:cubicBezTo>
                      <a:cubicBezTo>
                        <a:pt x="13154" y="27083"/>
                        <a:pt x="13630" y="23498"/>
                        <a:pt x="13785" y="20144"/>
                      </a:cubicBezTo>
                      <a:cubicBezTo>
                        <a:pt x="14324" y="8363"/>
                        <a:pt x="10816" y="345"/>
                        <a:pt x="9530" y="345"/>
                      </a:cubicBezTo>
                      <a:cubicBezTo>
                        <a:pt x="9516" y="345"/>
                        <a:pt x="9502" y="346"/>
                        <a:pt x="9488" y="348"/>
                      </a:cubicBezTo>
                      <a:cubicBezTo>
                        <a:pt x="8335" y="512"/>
                        <a:pt x="8548" y="5165"/>
                        <a:pt x="8590" y="5899"/>
                      </a:cubicBezTo>
                      <a:cubicBezTo>
                        <a:pt x="8544" y="5122"/>
                        <a:pt x="8191" y="0"/>
                        <a:pt x="68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9" name="Google Shape;3719;p75"/>
                <p:cNvSpPr/>
                <p:nvPr/>
              </p:nvSpPr>
              <p:spPr>
                <a:xfrm>
                  <a:off x="3146075" y="3196075"/>
                  <a:ext cx="351725" cy="60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9" h="24013" extrusionOk="0">
                      <a:moveTo>
                        <a:pt x="4743" y="0"/>
                      </a:moveTo>
                      <a:cubicBezTo>
                        <a:pt x="2519" y="5312"/>
                        <a:pt x="0" y="10388"/>
                        <a:pt x="0" y="10388"/>
                      </a:cubicBezTo>
                      <a:lnTo>
                        <a:pt x="8774" y="24012"/>
                      </a:lnTo>
                      <a:cubicBezTo>
                        <a:pt x="10546" y="21660"/>
                        <a:pt x="12456" y="17354"/>
                        <a:pt x="14069" y="12244"/>
                      </a:cubicBezTo>
                      <a:cubicBezTo>
                        <a:pt x="10182" y="8928"/>
                        <a:pt x="7022" y="4562"/>
                        <a:pt x="47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0" name="Google Shape;3720;p75"/>
                <p:cNvSpPr/>
                <p:nvPr/>
              </p:nvSpPr>
              <p:spPr>
                <a:xfrm>
                  <a:off x="3112300" y="5303950"/>
                  <a:ext cx="342325" cy="34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3" h="13690" extrusionOk="0">
                      <a:moveTo>
                        <a:pt x="13692" y="0"/>
                      </a:moveTo>
                      <a:lnTo>
                        <a:pt x="13692" y="0"/>
                      </a:lnTo>
                      <a:cubicBezTo>
                        <a:pt x="9902" y="2241"/>
                        <a:pt x="5603" y="3563"/>
                        <a:pt x="746" y="3563"/>
                      </a:cubicBezTo>
                      <a:cubicBezTo>
                        <a:pt x="661" y="3563"/>
                        <a:pt x="576" y="3563"/>
                        <a:pt x="491" y="3562"/>
                      </a:cubicBezTo>
                      <a:cubicBezTo>
                        <a:pt x="313" y="5494"/>
                        <a:pt x="152" y="7878"/>
                        <a:pt x="75" y="10688"/>
                      </a:cubicBezTo>
                      <a:cubicBezTo>
                        <a:pt x="0" y="13442"/>
                        <a:pt x="4080" y="13690"/>
                        <a:pt x="5548" y="13690"/>
                      </a:cubicBezTo>
                      <a:cubicBezTo>
                        <a:pt x="5870" y="13690"/>
                        <a:pt x="6066" y="13678"/>
                        <a:pt x="6066" y="13678"/>
                      </a:cubicBezTo>
                      <a:cubicBezTo>
                        <a:pt x="6066" y="13678"/>
                        <a:pt x="10648" y="5696"/>
                        <a:pt x="136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1" name="Google Shape;3721;p75"/>
                <p:cNvSpPr/>
                <p:nvPr/>
              </p:nvSpPr>
              <p:spPr>
                <a:xfrm>
                  <a:off x="3124525" y="4931275"/>
                  <a:ext cx="436175" cy="46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7" h="18471" extrusionOk="0">
                      <a:moveTo>
                        <a:pt x="13915" y="1"/>
                      </a:moveTo>
                      <a:cubicBezTo>
                        <a:pt x="10104" y="1"/>
                        <a:pt x="735" y="12818"/>
                        <a:pt x="735" y="12818"/>
                      </a:cubicBezTo>
                      <a:cubicBezTo>
                        <a:pt x="735" y="12818"/>
                        <a:pt x="337" y="14822"/>
                        <a:pt x="1" y="18469"/>
                      </a:cubicBezTo>
                      <a:cubicBezTo>
                        <a:pt x="86" y="18470"/>
                        <a:pt x="171" y="18470"/>
                        <a:pt x="255" y="18470"/>
                      </a:cubicBezTo>
                      <a:cubicBezTo>
                        <a:pt x="5112" y="18470"/>
                        <a:pt x="9413" y="17148"/>
                        <a:pt x="13202" y="14907"/>
                      </a:cubicBezTo>
                      <a:cubicBezTo>
                        <a:pt x="13546" y="14263"/>
                        <a:pt x="13871" y="13649"/>
                        <a:pt x="14166" y="13078"/>
                      </a:cubicBezTo>
                      <a:cubicBezTo>
                        <a:pt x="17082" y="7456"/>
                        <a:pt x="17447" y="5114"/>
                        <a:pt x="15104" y="740"/>
                      </a:cubicBezTo>
                      <a:cubicBezTo>
                        <a:pt x="14829" y="227"/>
                        <a:pt x="14421" y="1"/>
                        <a:pt x="139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2" name="Google Shape;3722;p75"/>
                <p:cNvSpPr/>
                <p:nvPr/>
              </p:nvSpPr>
              <p:spPr>
                <a:xfrm>
                  <a:off x="2272100" y="5307525"/>
                  <a:ext cx="642750" cy="25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0" h="10347" extrusionOk="0">
                      <a:moveTo>
                        <a:pt x="7505" y="0"/>
                      </a:moveTo>
                      <a:cubicBezTo>
                        <a:pt x="6373" y="999"/>
                        <a:pt x="4828" y="2247"/>
                        <a:pt x="2721" y="3773"/>
                      </a:cubicBezTo>
                      <a:cubicBezTo>
                        <a:pt x="1" y="5744"/>
                        <a:pt x="3993" y="10347"/>
                        <a:pt x="3993" y="10347"/>
                      </a:cubicBezTo>
                      <a:cubicBezTo>
                        <a:pt x="3993" y="10347"/>
                        <a:pt x="14719" y="8938"/>
                        <a:pt x="20951" y="7834"/>
                      </a:cubicBezTo>
                      <a:cubicBezTo>
                        <a:pt x="22679" y="7528"/>
                        <a:pt x="24282" y="7064"/>
                        <a:pt x="25710" y="6447"/>
                      </a:cubicBezTo>
                      <a:lnTo>
                        <a:pt x="25710" y="6447"/>
                      </a:lnTo>
                      <a:cubicBezTo>
                        <a:pt x="25122" y="6485"/>
                        <a:pt x="24531" y="6504"/>
                        <a:pt x="23941" y="6504"/>
                      </a:cubicBezTo>
                      <a:cubicBezTo>
                        <a:pt x="17810" y="6504"/>
                        <a:pt x="11635" y="4442"/>
                        <a:pt x="75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3" name="Google Shape;3723;p75"/>
                <p:cNvSpPr/>
                <p:nvPr/>
              </p:nvSpPr>
              <p:spPr>
                <a:xfrm>
                  <a:off x="2459700" y="5197925"/>
                  <a:ext cx="61447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9" h="10888" extrusionOk="0">
                      <a:moveTo>
                        <a:pt x="16848" y="0"/>
                      </a:moveTo>
                      <a:cubicBezTo>
                        <a:pt x="10641" y="0"/>
                        <a:pt x="2932" y="1297"/>
                        <a:pt x="2932" y="1297"/>
                      </a:cubicBezTo>
                      <a:cubicBezTo>
                        <a:pt x="2932" y="1297"/>
                        <a:pt x="2401" y="2269"/>
                        <a:pt x="1" y="4384"/>
                      </a:cubicBezTo>
                      <a:cubicBezTo>
                        <a:pt x="4131" y="8825"/>
                        <a:pt x="10307" y="10888"/>
                        <a:pt x="16438" y="10888"/>
                      </a:cubicBezTo>
                      <a:cubicBezTo>
                        <a:pt x="17028" y="10888"/>
                        <a:pt x="17618" y="10869"/>
                        <a:pt x="18206" y="10831"/>
                      </a:cubicBezTo>
                      <a:cubicBezTo>
                        <a:pt x="21935" y="9221"/>
                        <a:pt x="24432" y="6531"/>
                        <a:pt x="24529" y="2602"/>
                      </a:cubicBezTo>
                      <a:cubicBezTo>
                        <a:pt x="24578" y="597"/>
                        <a:pt x="21059" y="0"/>
                        <a:pt x="168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4" name="Google Shape;3724;p75"/>
                <p:cNvSpPr/>
                <p:nvPr/>
              </p:nvSpPr>
              <p:spPr>
                <a:xfrm>
                  <a:off x="2249200" y="5402525"/>
                  <a:ext cx="116175" cy="34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13647" extrusionOk="0">
                      <a:moveTo>
                        <a:pt x="1244" y="1"/>
                      </a:moveTo>
                      <a:cubicBezTo>
                        <a:pt x="1236" y="1"/>
                        <a:pt x="1229" y="2"/>
                        <a:pt x="1223" y="4"/>
                      </a:cubicBezTo>
                      <a:cubicBezTo>
                        <a:pt x="477" y="263"/>
                        <a:pt x="1" y="515"/>
                        <a:pt x="1" y="515"/>
                      </a:cubicBezTo>
                      <a:cubicBezTo>
                        <a:pt x="1" y="515"/>
                        <a:pt x="24" y="1837"/>
                        <a:pt x="340" y="4679"/>
                      </a:cubicBezTo>
                      <a:cubicBezTo>
                        <a:pt x="656" y="7520"/>
                        <a:pt x="1862" y="10714"/>
                        <a:pt x="2701" y="12363"/>
                      </a:cubicBezTo>
                      <a:cubicBezTo>
                        <a:pt x="3259" y="13463"/>
                        <a:pt x="3938" y="13646"/>
                        <a:pt x="4328" y="13646"/>
                      </a:cubicBezTo>
                      <a:cubicBezTo>
                        <a:pt x="4523" y="13646"/>
                        <a:pt x="4646" y="13601"/>
                        <a:pt x="4646" y="13601"/>
                      </a:cubicBezTo>
                      <a:cubicBezTo>
                        <a:pt x="4646" y="13601"/>
                        <a:pt x="2017" y="1"/>
                        <a:pt x="12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5" name="Google Shape;3725;p75"/>
                <p:cNvSpPr/>
                <p:nvPr/>
              </p:nvSpPr>
              <p:spPr>
                <a:xfrm>
                  <a:off x="2296600" y="5627425"/>
                  <a:ext cx="102175" cy="1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7" h="465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97" y="2609"/>
                        <a:pt x="1786" y="4651"/>
                        <a:pt x="2556" y="4651"/>
                      </a:cubicBezTo>
                      <a:cubicBezTo>
                        <a:pt x="2622" y="4651"/>
                        <a:pt x="2687" y="4636"/>
                        <a:pt x="2750" y="4605"/>
                      </a:cubicBezTo>
                      <a:cubicBezTo>
                        <a:pt x="3574" y="4190"/>
                        <a:pt x="3932" y="2518"/>
                        <a:pt x="4087" y="1000"/>
                      </a:cubicBezTo>
                      <a:cubicBezTo>
                        <a:pt x="2812" y="378"/>
                        <a:pt x="1418" y="37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6" name="Google Shape;3726;p75"/>
                <p:cNvSpPr/>
                <p:nvPr/>
              </p:nvSpPr>
              <p:spPr>
                <a:xfrm>
                  <a:off x="2258425" y="5384700"/>
                  <a:ext cx="143925" cy="26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7" h="10710" extrusionOk="0">
                      <a:moveTo>
                        <a:pt x="4099" y="1"/>
                      </a:moveTo>
                      <a:cubicBezTo>
                        <a:pt x="2332" y="1"/>
                        <a:pt x="132" y="1013"/>
                        <a:pt x="130" y="1013"/>
                      </a:cubicBezTo>
                      <a:cubicBezTo>
                        <a:pt x="1" y="3285"/>
                        <a:pt x="648" y="6838"/>
                        <a:pt x="1526" y="9710"/>
                      </a:cubicBezTo>
                      <a:cubicBezTo>
                        <a:pt x="2943" y="9746"/>
                        <a:pt x="4337" y="10087"/>
                        <a:pt x="5612" y="10709"/>
                      </a:cubicBezTo>
                      <a:cubicBezTo>
                        <a:pt x="5756" y="9295"/>
                        <a:pt x="5420" y="6574"/>
                        <a:pt x="5420" y="6574"/>
                      </a:cubicBezTo>
                      <a:cubicBezTo>
                        <a:pt x="3104" y="2486"/>
                        <a:pt x="4148" y="1"/>
                        <a:pt x="4148" y="1"/>
                      </a:cubicBezTo>
                      <a:cubicBezTo>
                        <a:pt x="4131" y="1"/>
                        <a:pt x="4115" y="1"/>
                        <a:pt x="409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7" name="Google Shape;3727;p75"/>
                <p:cNvSpPr/>
                <p:nvPr/>
              </p:nvSpPr>
              <p:spPr>
                <a:xfrm>
                  <a:off x="2384200" y="5586800"/>
                  <a:ext cx="84300" cy="6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2416" extrusionOk="0">
                      <a:moveTo>
                        <a:pt x="2400" y="354"/>
                      </a:moveTo>
                      <a:cubicBezTo>
                        <a:pt x="2601" y="354"/>
                        <a:pt x="2780" y="391"/>
                        <a:pt x="2881" y="502"/>
                      </a:cubicBezTo>
                      <a:cubicBezTo>
                        <a:pt x="3162" y="811"/>
                        <a:pt x="2796" y="888"/>
                        <a:pt x="2376" y="888"/>
                      </a:cubicBezTo>
                      <a:cubicBezTo>
                        <a:pt x="2020" y="888"/>
                        <a:pt x="1625" y="832"/>
                        <a:pt x="1555" y="815"/>
                      </a:cubicBezTo>
                      <a:cubicBezTo>
                        <a:pt x="1329" y="762"/>
                        <a:pt x="1108" y="699"/>
                        <a:pt x="888" y="632"/>
                      </a:cubicBezTo>
                      <a:lnTo>
                        <a:pt x="888" y="632"/>
                      </a:lnTo>
                      <a:cubicBezTo>
                        <a:pt x="1085" y="579"/>
                        <a:pt x="1282" y="532"/>
                        <a:pt x="1481" y="495"/>
                      </a:cubicBezTo>
                      <a:cubicBezTo>
                        <a:pt x="1680" y="455"/>
                        <a:pt x="2070" y="354"/>
                        <a:pt x="2400" y="354"/>
                      </a:cubicBezTo>
                      <a:close/>
                      <a:moveTo>
                        <a:pt x="502" y="857"/>
                      </a:moveTo>
                      <a:lnTo>
                        <a:pt x="502" y="857"/>
                      </a:lnTo>
                      <a:cubicBezTo>
                        <a:pt x="520" y="862"/>
                        <a:pt x="538" y="868"/>
                        <a:pt x="557" y="873"/>
                      </a:cubicBezTo>
                      <a:lnTo>
                        <a:pt x="557" y="873"/>
                      </a:lnTo>
                      <a:cubicBezTo>
                        <a:pt x="867" y="972"/>
                        <a:pt x="1177" y="1084"/>
                        <a:pt x="1455" y="1249"/>
                      </a:cubicBezTo>
                      <a:cubicBezTo>
                        <a:pt x="1627" y="1351"/>
                        <a:pt x="1880" y="1478"/>
                        <a:pt x="1980" y="1656"/>
                      </a:cubicBezTo>
                      <a:cubicBezTo>
                        <a:pt x="2103" y="1876"/>
                        <a:pt x="1957" y="2042"/>
                        <a:pt x="1754" y="2042"/>
                      </a:cubicBezTo>
                      <a:cubicBezTo>
                        <a:pt x="1709" y="2042"/>
                        <a:pt x="1662" y="2034"/>
                        <a:pt x="1614" y="2017"/>
                      </a:cubicBezTo>
                      <a:cubicBezTo>
                        <a:pt x="1101" y="1832"/>
                        <a:pt x="768" y="1335"/>
                        <a:pt x="502" y="857"/>
                      </a:cubicBezTo>
                      <a:close/>
                      <a:moveTo>
                        <a:pt x="2283" y="1"/>
                      </a:moveTo>
                      <a:cubicBezTo>
                        <a:pt x="1541" y="1"/>
                        <a:pt x="593" y="313"/>
                        <a:pt x="215" y="421"/>
                      </a:cubicBezTo>
                      <a:cubicBezTo>
                        <a:pt x="1" y="484"/>
                        <a:pt x="54" y="791"/>
                        <a:pt x="237" y="807"/>
                      </a:cubicBezTo>
                      <a:lnTo>
                        <a:pt x="237" y="807"/>
                      </a:lnTo>
                      <a:cubicBezTo>
                        <a:pt x="475" y="1415"/>
                        <a:pt x="1059" y="2416"/>
                        <a:pt x="1744" y="2416"/>
                      </a:cubicBezTo>
                      <a:cubicBezTo>
                        <a:pt x="1898" y="2416"/>
                        <a:pt x="2057" y="2366"/>
                        <a:pt x="2218" y="2249"/>
                      </a:cubicBezTo>
                      <a:cubicBezTo>
                        <a:pt x="2500" y="2048"/>
                        <a:pt x="2347" y="1587"/>
                        <a:pt x="2147" y="1386"/>
                      </a:cubicBezTo>
                      <a:cubicBezTo>
                        <a:pt x="2086" y="1324"/>
                        <a:pt x="2021" y="1265"/>
                        <a:pt x="1954" y="1210"/>
                      </a:cubicBezTo>
                      <a:lnTo>
                        <a:pt x="1954" y="1210"/>
                      </a:lnTo>
                      <a:cubicBezTo>
                        <a:pt x="2136" y="1237"/>
                        <a:pt x="2314" y="1253"/>
                        <a:pt x="2478" y="1253"/>
                      </a:cubicBezTo>
                      <a:cubicBezTo>
                        <a:pt x="2999" y="1253"/>
                        <a:pt x="3372" y="1087"/>
                        <a:pt x="3263" y="561"/>
                      </a:cubicBezTo>
                      <a:cubicBezTo>
                        <a:pt x="3176" y="138"/>
                        <a:pt x="2775" y="1"/>
                        <a:pt x="22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8" name="Google Shape;3728;p75"/>
                <p:cNvSpPr/>
                <p:nvPr/>
              </p:nvSpPr>
              <p:spPr>
                <a:xfrm>
                  <a:off x="2416575" y="4449950"/>
                  <a:ext cx="995975" cy="61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9" h="24672" extrusionOk="0">
                      <a:moveTo>
                        <a:pt x="36863" y="0"/>
                      </a:moveTo>
                      <a:lnTo>
                        <a:pt x="36983" y="300"/>
                      </a:lnTo>
                      <a:lnTo>
                        <a:pt x="1" y="10413"/>
                      </a:lnTo>
                      <a:cubicBezTo>
                        <a:pt x="1" y="10413"/>
                        <a:pt x="1771" y="16555"/>
                        <a:pt x="2083" y="19785"/>
                      </a:cubicBezTo>
                      <a:cubicBezTo>
                        <a:pt x="2188" y="20860"/>
                        <a:pt x="2235" y="22698"/>
                        <a:pt x="2249" y="24671"/>
                      </a:cubicBezTo>
                      <a:cubicBezTo>
                        <a:pt x="9311" y="24301"/>
                        <a:pt x="16271" y="23711"/>
                        <a:pt x="22423" y="20430"/>
                      </a:cubicBezTo>
                      <a:cubicBezTo>
                        <a:pt x="28942" y="16736"/>
                        <a:pt x="34701" y="12286"/>
                        <a:pt x="39839" y="7266"/>
                      </a:cubicBezTo>
                      <a:cubicBezTo>
                        <a:pt x="38739" y="4607"/>
                        <a:pt x="37705" y="2074"/>
                        <a:pt x="37195" y="819"/>
                      </a:cubicBezTo>
                      <a:cubicBezTo>
                        <a:pt x="36986" y="307"/>
                        <a:pt x="36866" y="9"/>
                        <a:pt x="368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9" name="Google Shape;3729;p75"/>
                <p:cNvSpPr/>
                <p:nvPr/>
              </p:nvSpPr>
              <p:spPr>
                <a:xfrm>
                  <a:off x="2471225" y="4631600"/>
                  <a:ext cx="1080325" cy="68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13" h="27598" extrusionOk="0">
                      <a:moveTo>
                        <a:pt x="37653" y="0"/>
                      </a:moveTo>
                      <a:cubicBezTo>
                        <a:pt x="32515" y="5020"/>
                        <a:pt x="26756" y="9470"/>
                        <a:pt x="20237" y="13164"/>
                      </a:cubicBezTo>
                      <a:cubicBezTo>
                        <a:pt x="14085" y="16445"/>
                        <a:pt x="7123" y="17033"/>
                        <a:pt x="63" y="17404"/>
                      </a:cubicBezTo>
                      <a:cubicBezTo>
                        <a:pt x="93" y="21355"/>
                        <a:pt x="0" y="25846"/>
                        <a:pt x="0" y="25846"/>
                      </a:cubicBezTo>
                      <a:cubicBezTo>
                        <a:pt x="4147" y="27138"/>
                        <a:pt x="7965" y="27598"/>
                        <a:pt x="11298" y="27598"/>
                      </a:cubicBezTo>
                      <a:cubicBezTo>
                        <a:pt x="19514" y="27598"/>
                        <a:pt x="24784" y="24805"/>
                        <a:pt x="24784" y="24805"/>
                      </a:cubicBezTo>
                      <a:lnTo>
                        <a:pt x="23743" y="16266"/>
                      </a:lnTo>
                      <a:lnTo>
                        <a:pt x="26242" y="24805"/>
                      </a:lnTo>
                      <a:cubicBezTo>
                        <a:pt x="39153" y="21265"/>
                        <a:pt x="43213" y="15017"/>
                        <a:pt x="43213" y="15017"/>
                      </a:cubicBezTo>
                      <a:cubicBezTo>
                        <a:pt x="43213" y="15017"/>
                        <a:pt x="42692" y="11580"/>
                        <a:pt x="41026" y="7937"/>
                      </a:cubicBezTo>
                      <a:cubicBezTo>
                        <a:pt x="40279" y="6300"/>
                        <a:pt x="38922" y="3066"/>
                        <a:pt x="3765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0" name="Google Shape;3730;p75"/>
                <p:cNvSpPr/>
                <p:nvPr/>
              </p:nvSpPr>
              <p:spPr>
                <a:xfrm>
                  <a:off x="2559900" y="3639950"/>
                  <a:ext cx="453675" cy="22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7" h="8887" extrusionOk="0">
                      <a:moveTo>
                        <a:pt x="16365" y="0"/>
                      </a:moveTo>
                      <a:lnTo>
                        <a:pt x="16365" y="0"/>
                      </a:lnTo>
                      <a:cubicBezTo>
                        <a:pt x="16090" y="421"/>
                        <a:pt x="15865" y="784"/>
                        <a:pt x="15718" y="1067"/>
                      </a:cubicBezTo>
                      <a:lnTo>
                        <a:pt x="3247" y="4483"/>
                      </a:lnTo>
                      <a:cubicBezTo>
                        <a:pt x="3247" y="4483"/>
                        <a:pt x="2448" y="4208"/>
                        <a:pt x="1244" y="3752"/>
                      </a:cubicBezTo>
                      <a:lnTo>
                        <a:pt x="1244" y="3752"/>
                      </a:lnTo>
                      <a:cubicBezTo>
                        <a:pt x="546" y="4784"/>
                        <a:pt x="0" y="6215"/>
                        <a:pt x="1246" y="7291"/>
                      </a:cubicBezTo>
                      <a:cubicBezTo>
                        <a:pt x="2317" y="8218"/>
                        <a:pt x="4290" y="8887"/>
                        <a:pt x="6636" y="8887"/>
                      </a:cubicBezTo>
                      <a:cubicBezTo>
                        <a:pt x="9076" y="8887"/>
                        <a:pt x="11919" y="8164"/>
                        <a:pt x="14573" y="6257"/>
                      </a:cubicBezTo>
                      <a:cubicBezTo>
                        <a:pt x="18146" y="3691"/>
                        <a:pt x="17268" y="1268"/>
                        <a:pt x="163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1" name="Google Shape;3731;p75"/>
                <p:cNvSpPr/>
                <p:nvPr/>
              </p:nvSpPr>
              <p:spPr>
                <a:xfrm>
                  <a:off x="2383350" y="4397325"/>
                  <a:ext cx="1030300" cy="48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2" h="19289" extrusionOk="0">
                      <a:moveTo>
                        <a:pt x="40612" y="1"/>
                      </a:moveTo>
                      <a:cubicBezTo>
                        <a:pt x="26948" y="10646"/>
                        <a:pt x="15009" y="13376"/>
                        <a:pt x="6360" y="13376"/>
                      </a:cubicBezTo>
                      <a:cubicBezTo>
                        <a:pt x="3980" y="13376"/>
                        <a:pt x="1850" y="13169"/>
                        <a:pt x="1" y="12864"/>
                      </a:cubicBezTo>
                      <a:lnTo>
                        <a:pt x="1" y="12864"/>
                      </a:lnTo>
                      <a:cubicBezTo>
                        <a:pt x="71" y="14341"/>
                        <a:pt x="165" y="15572"/>
                        <a:pt x="290" y="16374"/>
                      </a:cubicBezTo>
                      <a:cubicBezTo>
                        <a:pt x="1627" y="18322"/>
                        <a:pt x="5047" y="19288"/>
                        <a:pt x="9117" y="19288"/>
                      </a:cubicBezTo>
                      <a:cubicBezTo>
                        <a:pt x="12660" y="19288"/>
                        <a:pt x="16696" y="18557"/>
                        <a:pt x="20282" y="17103"/>
                      </a:cubicBezTo>
                      <a:cubicBezTo>
                        <a:pt x="27988" y="13980"/>
                        <a:pt x="37358" y="8564"/>
                        <a:pt x="41212" y="3879"/>
                      </a:cubicBezTo>
                      <a:cubicBezTo>
                        <a:pt x="41212" y="3879"/>
                        <a:pt x="41019" y="2354"/>
                        <a:pt x="406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2" name="Google Shape;3732;p75"/>
                <p:cNvSpPr/>
                <p:nvPr/>
              </p:nvSpPr>
              <p:spPr>
                <a:xfrm>
                  <a:off x="2041750" y="3400950"/>
                  <a:ext cx="1452600" cy="97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04" h="38903" extrusionOk="0">
                      <a:moveTo>
                        <a:pt x="44319" y="1"/>
                      </a:moveTo>
                      <a:cubicBezTo>
                        <a:pt x="44319" y="1"/>
                        <a:pt x="39163" y="6409"/>
                        <a:pt x="37091" y="9560"/>
                      </a:cubicBezTo>
                      <a:cubicBezTo>
                        <a:pt x="37994" y="10828"/>
                        <a:pt x="38872" y="13251"/>
                        <a:pt x="35299" y="15817"/>
                      </a:cubicBezTo>
                      <a:cubicBezTo>
                        <a:pt x="32645" y="17724"/>
                        <a:pt x="29802" y="18447"/>
                        <a:pt x="27362" y="18447"/>
                      </a:cubicBezTo>
                      <a:cubicBezTo>
                        <a:pt x="25016" y="18447"/>
                        <a:pt x="23043" y="17778"/>
                        <a:pt x="21972" y="16851"/>
                      </a:cubicBezTo>
                      <a:cubicBezTo>
                        <a:pt x="20726" y="15773"/>
                        <a:pt x="21272" y="14344"/>
                        <a:pt x="21970" y="13310"/>
                      </a:cubicBezTo>
                      <a:cubicBezTo>
                        <a:pt x="18808" y="12110"/>
                        <a:pt x="12831" y="9654"/>
                        <a:pt x="11038" y="7602"/>
                      </a:cubicBezTo>
                      <a:cubicBezTo>
                        <a:pt x="11038" y="7602"/>
                        <a:pt x="8122" y="16869"/>
                        <a:pt x="0" y="21138"/>
                      </a:cubicBezTo>
                      <a:cubicBezTo>
                        <a:pt x="0" y="21138"/>
                        <a:pt x="3644" y="27593"/>
                        <a:pt x="13537" y="32383"/>
                      </a:cubicBezTo>
                      <a:cubicBezTo>
                        <a:pt x="13537" y="32383"/>
                        <a:pt x="13493" y="35143"/>
                        <a:pt x="13476" y="38821"/>
                      </a:cubicBezTo>
                      <a:cubicBezTo>
                        <a:pt x="14298" y="38873"/>
                        <a:pt x="15157" y="38903"/>
                        <a:pt x="16052" y="38903"/>
                      </a:cubicBezTo>
                      <a:cubicBezTo>
                        <a:pt x="24767" y="38903"/>
                        <a:pt x="36824" y="36128"/>
                        <a:pt x="50619" y="25277"/>
                      </a:cubicBezTo>
                      <a:cubicBezTo>
                        <a:pt x="50288" y="24357"/>
                        <a:pt x="49938" y="23457"/>
                        <a:pt x="49564" y="22597"/>
                      </a:cubicBezTo>
                      <a:cubicBezTo>
                        <a:pt x="49564" y="22597"/>
                        <a:pt x="54354" y="16244"/>
                        <a:pt x="58104" y="9268"/>
                      </a:cubicBezTo>
                      <a:cubicBezTo>
                        <a:pt x="58104" y="9268"/>
                        <a:pt x="48417" y="5103"/>
                        <a:pt x="443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3" name="Google Shape;3733;p75"/>
                <p:cNvSpPr/>
                <p:nvPr/>
              </p:nvSpPr>
              <p:spPr>
                <a:xfrm>
                  <a:off x="2379050" y="4209850"/>
                  <a:ext cx="1019600" cy="5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84" h="20875" extrusionOk="0">
                      <a:moveTo>
                        <a:pt x="39224" y="0"/>
                      </a:moveTo>
                      <a:cubicBezTo>
                        <a:pt x="25384" y="10923"/>
                        <a:pt x="13288" y="13710"/>
                        <a:pt x="4550" y="13710"/>
                      </a:cubicBezTo>
                      <a:cubicBezTo>
                        <a:pt x="2912" y="13710"/>
                        <a:pt x="1392" y="13612"/>
                        <a:pt x="1" y="13451"/>
                      </a:cubicBezTo>
                      <a:lnTo>
                        <a:pt x="1" y="13451"/>
                      </a:lnTo>
                      <a:cubicBezTo>
                        <a:pt x="26" y="15944"/>
                        <a:pt x="78" y="18379"/>
                        <a:pt x="173" y="20363"/>
                      </a:cubicBezTo>
                      <a:cubicBezTo>
                        <a:pt x="2022" y="20668"/>
                        <a:pt x="4152" y="20875"/>
                        <a:pt x="6532" y="20875"/>
                      </a:cubicBezTo>
                      <a:cubicBezTo>
                        <a:pt x="15181" y="20875"/>
                        <a:pt x="27120" y="18145"/>
                        <a:pt x="40784" y="7500"/>
                      </a:cubicBezTo>
                      <a:cubicBezTo>
                        <a:pt x="40432" y="5468"/>
                        <a:pt x="39918" y="2819"/>
                        <a:pt x="392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4" name="Google Shape;3734;p75"/>
                <p:cNvSpPr/>
                <p:nvPr/>
              </p:nvSpPr>
              <p:spPr>
                <a:xfrm>
                  <a:off x="2378400" y="4032875"/>
                  <a:ext cx="981250" cy="5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0" h="20789" extrusionOk="0">
                      <a:moveTo>
                        <a:pt x="37153" y="0"/>
                      </a:moveTo>
                      <a:cubicBezTo>
                        <a:pt x="23356" y="10853"/>
                        <a:pt x="11296" y="13627"/>
                        <a:pt x="2580" y="13627"/>
                      </a:cubicBezTo>
                      <a:cubicBezTo>
                        <a:pt x="1688" y="13627"/>
                        <a:pt x="831" y="13598"/>
                        <a:pt x="10" y="13545"/>
                      </a:cubicBezTo>
                      <a:lnTo>
                        <a:pt x="10" y="13545"/>
                      </a:lnTo>
                      <a:cubicBezTo>
                        <a:pt x="0" y="15683"/>
                        <a:pt x="2" y="18130"/>
                        <a:pt x="27" y="20530"/>
                      </a:cubicBezTo>
                      <a:cubicBezTo>
                        <a:pt x="1418" y="20691"/>
                        <a:pt x="2938" y="20789"/>
                        <a:pt x="4576" y="20789"/>
                      </a:cubicBezTo>
                      <a:cubicBezTo>
                        <a:pt x="13314" y="20789"/>
                        <a:pt x="25410" y="18002"/>
                        <a:pt x="39250" y="7079"/>
                      </a:cubicBezTo>
                      <a:cubicBezTo>
                        <a:pt x="38676" y="4750"/>
                        <a:pt x="37981" y="2308"/>
                        <a:pt x="371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5" name="Google Shape;3735;p75"/>
                <p:cNvSpPr/>
                <p:nvPr/>
              </p:nvSpPr>
              <p:spPr>
                <a:xfrm>
                  <a:off x="2619675" y="3667925"/>
                  <a:ext cx="361350" cy="15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4" h="6173" extrusionOk="0">
                      <a:moveTo>
                        <a:pt x="12845" y="0"/>
                      </a:moveTo>
                      <a:cubicBezTo>
                        <a:pt x="9364" y="1918"/>
                        <a:pt x="5430" y="3024"/>
                        <a:pt x="1451" y="3024"/>
                      </a:cubicBezTo>
                      <a:cubicBezTo>
                        <a:pt x="1303" y="3024"/>
                        <a:pt x="1156" y="3022"/>
                        <a:pt x="1009" y="3019"/>
                      </a:cubicBezTo>
                      <a:cubicBezTo>
                        <a:pt x="788" y="3558"/>
                        <a:pt x="469" y="4077"/>
                        <a:pt x="0" y="4524"/>
                      </a:cubicBezTo>
                      <a:cubicBezTo>
                        <a:pt x="0" y="4524"/>
                        <a:pt x="1685" y="6173"/>
                        <a:pt x="4672" y="6173"/>
                      </a:cubicBezTo>
                      <a:cubicBezTo>
                        <a:pt x="5706" y="6173"/>
                        <a:pt x="6896" y="5975"/>
                        <a:pt x="8226" y="5443"/>
                      </a:cubicBezTo>
                      <a:cubicBezTo>
                        <a:pt x="14454" y="2952"/>
                        <a:pt x="13099" y="393"/>
                        <a:pt x="128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6" name="Google Shape;3736;p75"/>
                <p:cNvSpPr/>
                <p:nvPr/>
              </p:nvSpPr>
              <p:spPr>
                <a:xfrm>
                  <a:off x="2644875" y="3551925"/>
                  <a:ext cx="295950" cy="1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8" h="7664" extrusionOk="0">
                      <a:moveTo>
                        <a:pt x="10446" y="1"/>
                      </a:moveTo>
                      <a:lnTo>
                        <a:pt x="241" y="3436"/>
                      </a:lnTo>
                      <a:cubicBezTo>
                        <a:pt x="241" y="3436"/>
                        <a:pt x="813" y="5685"/>
                        <a:pt x="1" y="7659"/>
                      </a:cubicBezTo>
                      <a:cubicBezTo>
                        <a:pt x="148" y="7662"/>
                        <a:pt x="295" y="7664"/>
                        <a:pt x="443" y="7664"/>
                      </a:cubicBezTo>
                      <a:cubicBezTo>
                        <a:pt x="4422" y="7664"/>
                        <a:pt x="8356" y="6558"/>
                        <a:pt x="11837" y="4640"/>
                      </a:cubicBezTo>
                      <a:cubicBezTo>
                        <a:pt x="11814" y="4607"/>
                        <a:pt x="11800" y="4586"/>
                        <a:pt x="11800" y="4586"/>
                      </a:cubicBezTo>
                      <a:cubicBezTo>
                        <a:pt x="11800" y="4586"/>
                        <a:pt x="10862" y="2813"/>
                        <a:pt x="104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7" name="Google Shape;3737;p75"/>
                <p:cNvSpPr/>
                <p:nvPr/>
              </p:nvSpPr>
              <p:spPr>
                <a:xfrm>
                  <a:off x="1814875" y="2759400"/>
                  <a:ext cx="448625" cy="5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5" h="23587" extrusionOk="0">
                      <a:moveTo>
                        <a:pt x="4751" y="1"/>
                      </a:moveTo>
                      <a:cubicBezTo>
                        <a:pt x="3455" y="1722"/>
                        <a:pt x="2343" y="3917"/>
                        <a:pt x="1683" y="6712"/>
                      </a:cubicBezTo>
                      <a:cubicBezTo>
                        <a:pt x="1" y="13844"/>
                        <a:pt x="3257" y="19885"/>
                        <a:pt x="8764" y="23371"/>
                      </a:cubicBezTo>
                      <a:cubicBezTo>
                        <a:pt x="9013" y="23529"/>
                        <a:pt x="9282" y="23586"/>
                        <a:pt x="9566" y="23586"/>
                      </a:cubicBezTo>
                      <a:cubicBezTo>
                        <a:pt x="10301" y="23586"/>
                        <a:pt x="11132" y="23203"/>
                        <a:pt x="11965" y="23203"/>
                      </a:cubicBezTo>
                      <a:cubicBezTo>
                        <a:pt x="12252" y="23203"/>
                        <a:pt x="12540" y="23249"/>
                        <a:pt x="12824" y="23371"/>
                      </a:cubicBezTo>
                      <a:cubicBezTo>
                        <a:pt x="12824" y="23371"/>
                        <a:pt x="17019" y="21586"/>
                        <a:pt x="17944" y="13853"/>
                      </a:cubicBezTo>
                      <a:cubicBezTo>
                        <a:pt x="12305" y="10384"/>
                        <a:pt x="7580" y="5774"/>
                        <a:pt x="47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8" name="Google Shape;3738;p75"/>
                <p:cNvSpPr/>
                <p:nvPr/>
              </p:nvSpPr>
              <p:spPr>
                <a:xfrm>
                  <a:off x="2463350" y="2333925"/>
                  <a:ext cx="664025" cy="29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1" h="11720" extrusionOk="0">
                      <a:moveTo>
                        <a:pt x="10471" y="0"/>
                      </a:moveTo>
                      <a:cubicBezTo>
                        <a:pt x="7209" y="0"/>
                        <a:pt x="3641" y="945"/>
                        <a:pt x="0" y="3376"/>
                      </a:cubicBezTo>
                      <a:cubicBezTo>
                        <a:pt x="5155" y="9432"/>
                        <a:pt x="13676" y="11720"/>
                        <a:pt x="22411" y="11720"/>
                      </a:cubicBezTo>
                      <a:cubicBezTo>
                        <a:pt x="23793" y="11720"/>
                        <a:pt x="25181" y="11662"/>
                        <a:pt x="26561" y="11554"/>
                      </a:cubicBezTo>
                      <a:cubicBezTo>
                        <a:pt x="26174" y="10211"/>
                        <a:pt x="25635" y="8865"/>
                        <a:pt x="24890" y="7591"/>
                      </a:cubicBezTo>
                      <a:cubicBezTo>
                        <a:pt x="22947" y="4260"/>
                        <a:pt x="17398" y="0"/>
                        <a:pt x="1047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9" name="Google Shape;3739;p75"/>
                <p:cNvSpPr/>
                <p:nvPr/>
              </p:nvSpPr>
              <p:spPr>
                <a:xfrm>
                  <a:off x="1933675" y="2354375"/>
                  <a:ext cx="1220300" cy="7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12" h="30054" extrusionOk="0">
                      <a:moveTo>
                        <a:pt x="13924" y="1"/>
                      </a:moveTo>
                      <a:cubicBezTo>
                        <a:pt x="12754" y="1"/>
                        <a:pt x="11558" y="4900"/>
                        <a:pt x="12133" y="8646"/>
                      </a:cubicBezTo>
                      <a:cubicBezTo>
                        <a:pt x="12133" y="8646"/>
                        <a:pt x="8862" y="4347"/>
                        <a:pt x="7158" y="4347"/>
                      </a:cubicBezTo>
                      <a:cubicBezTo>
                        <a:pt x="7038" y="4347"/>
                        <a:pt x="6926" y="4368"/>
                        <a:pt x="6823" y="4414"/>
                      </a:cubicBezTo>
                      <a:cubicBezTo>
                        <a:pt x="5262" y="5106"/>
                        <a:pt x="6303" y="7224"/>
                        <a:pt x="9219" y="10174"/>
                      </a:cubicBezTo>
                      <a:cubicBezTo>
                        <a:pt x="9219" y="10174"/>
                        <a:pt x="3819" y="11124"/>
                        <a:pt x="0" y="16202"/>
                      </a:cubicBezTo>
                      <a:cubicBezTo>
                        <a:pt x="2829" y="21975"/>
                        <a:pt x="7554" y="26585"/>
                        <a:pt x="13194" y="30054"/>
                      </a:cubicBezTo>
                      <a:cubicBezTo>
                        <a:pt x="13388" y="28432"/>
                        <a:pt x="13442" y="26554"/>
                        <a:pt x="13279" y="24370"/>
                      </a:cubicBezTo>
                      <a:lnTo>
                        <a:pt x="13279" y="24370"/>
                      </a:lnTo>
                      <a:cubicBezTo>
                        <a:pt x="13279" y="24370"/>
                        <a:pt x="20146" y="27914"/>
                        <a:pt x="24304" y="27914"/>
                      </a:cubicBezTo>
                      <a:cubicBezTo>
                        <a:pt x="25084" y="27914"/>
                        <a:pt x="25769" y="27790"/>
                        <a:pt x="26295" y="27494"/>
                      </a:cubicBezTo>
                      <a:cubicBezTo>
                        <a:pt x="29627" y="25620"/>
                        <a:pt x="26295" y="20358"/>
                        <a:pt x="26295" y="20357"/>
                      </a:cubicBezTo>
                      <a:lnTo>
                        <a:pt x="26295" y="20357"/>
                      </a:lnTo>
                      <a:cubicBezTo>
                        <a:pt x="26295" y="20357"/>
                        <a:pt x="30263" y="24288"/>
                        <a:pt x="33557" y="24288"/>
                      </a:cubicBezTo>
                      <a:cubicBezTo>
                        <a:pt x="33999" y="24288"/>
                        <a:pt x="34428" y="24217"/>
                        <a:pt x="34834" y="24057"/>
                      </a:cubicBezTo>
                      <a:cubicBezTo>
                        <a:pt x="38269" y="22704"/>
                        <a:pt x="34834" y="16872"/>
                        <a:pt x="34834" y="16872"/>
                      </a:cubicBezTo>
                      <a:lnTo>
                        <a:pt x="34834" y="16872"/>
                      </a:lnTo>
                      <a:cubicBezTo>
                        <a:pt x="34834" y="16872"/>
                        <a:pt x="42612" y="22287"/>
                        <a:pt x="46929" y="22287"/>
                      </a:cubicBezTo>
                      <a:cubicBezTo>
                        <a:pt x="47430" y="22287"/>
                        <a:pt x="47884" y="22214"/>
                        <a:pt x="48274" y="22051"/>
                      </a:cubicBezTo>
                      <a:cubicBezTo>
                        <a:pt x="48274" y="22051"/>
                        <a:pt x="48811" y="19304"/>
                        <a:pt x="48582" y="15718"/>
                      </a:cubicBezTo>
                      <a:lnTo>
                        <a:pt x="48582" y="15718"/>
                      </a:lnTo>
                      <a:cubicBezTo>
                        <a:pt x="46597" y="15943"/>
                        <a:pt x="44607" y="16064"/>
                        <a:pt x="42634" y="16064"/>
                      </a:cubicBezTo>
                      <a:cubicBezTo>
                        <a:pt x="33010" y="16064"/>
                        <a:pt x="23782" y="13190"/>
                        <a:pt x="17495" y="5536"/>
                      </a:cubicBezTo>
                      <a:cubicBezTo>
                        <a:pt x="16921" y="6081"/>
                        <a:pt x="16349" y="6662"/>
                        <a:pt x="15777" y="7293"/>
                      </a:cubicBezTo>
                      <a:cubicBezTo>
                        <a:pt x="15777" y="7293"/>
                        <a:pt x="15630" y="4356"/>
                        <a:pt x="15136" y="2208"/>
                      </a:cubicBezTo>
                      <a:cubicBezTo>
                        <a:pt x="14908" y="1223"/>
                        <a:pt x="14608" y="402"/>
                        <a:pt x="14217" y="108"/>
                      </a:cubicBezTo>
                      <a:cubicBezTo>
                        <a:pt x="14120" y="35"/>
                        <a:pt x="14022" y="1"/>
                        <a:pt x="1392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0" name="Google Shape;3740;p75"/>
                <p:cNvSpPr/>
                <p:nvPr/>
              </p:nvSpPr>
              <p:spPr>
                <a:xfrm>
                  <a:off x="3069575" y="5617975"/>
                  <a:ext cx="330325" cy="16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13" h="6471" extrusionOk="0">
                      <a:moveTo>
                        <a:pt x="493" y="0"/>
                      </a:moveTo>
                      <a:cubicBezTo>
                        <a:pt x="405" y="0"/>
                        <a:pt x="352" y="20"/>
                        <a:pt x="339" y="62"/>
                      </a:cubicBezTo>
                      <a:cubicBezTo>
                        <a:pt x="91" y="811"/>
                        <a:pt x="0" y="1342"/>
                        <a:pt x="0" y="1342"/>
                      </a:cubicBezTo>
                      <a:cubicBezTo>
                        <a:pt x="0" y="1342"/>
                        <a:pt x="1062" y="2127"/>
                        <a:pt x="3512" y="3605"/>
                      </a:cubicBezTo>
                      <a:cubicBezTo>
                        <a:pt x="5962" y="5083"/>
                        <a:pt x="9229" y="6069"/>
                        <a:pt x="11047" y="6408"/>
                      </a:cubicBezTo>
                      <a:cubicBezTo>
                        <a:pt x="11283" y="6452"/>
                        <a:pt x="11495" y="6471"/>
                        <a:pt x="11685" y="6471"/>
                      </a:cubicBezTo>
                      <a:cubicBezTo>
                        <a:pt x="12950" y="6471"/>
                        <a:pt x="13213" y="5615"/>
                        <a:pt x="13213" y="5615"/>
                      </a:cubicBezTo>
                      <a:cubicBezTo>
                        <a:pt x="13213" y="5615"/>
                        <a:pt x="1965" y="0"/>
                        <a:pt x="4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1" name="Google Shape;3741;p75"/>
                <p:cNvSpPr/>
                <p:nvPr/>
              </p:nvSpPr>
              <p:spPr>
                <a:xfrm>
                  <a:off x="3266700" y="5677025"/>
                  <a:ext cx="137550" cy="9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2" h="3714" extrusionOk="0">
                      <a:moveTo>
                        <a:pt x="3279" y="0"/>
                      </a:moveTo>
                      <a:cubicBezTo>
                        <a:pt x="2010" y="634"/>
                        <a:pt x="893" y="1533"/>
                        <a:pt x="0" y="2635"/>
                      </a:cubicBezTo>
                      <a:cubicBezTo>
                        <a:pt x="1758" y="3292"/>
                        <a:pt x="3359" y="3713"/>
                        <a:pt x="4340" y="3713"/>
                      </a:cubicBezTo>
                      <a:cubicBezTo>
                        <a:pt x="4908" y="3713"/>
                        <a:pt x="5267" y="3572"/>
                        <a:pt x="5328" y="3253"/>
                      </a:cubicBezTo>
                      <a:cubicBezTo>
                        <a:pt x="5501" y="2347"/>
                        <a:pt x="4391" y="1046"/>
                        <a:pt x="32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2" name="Google Shape;3742;p75"/>
                <p:cNvSpPr/>
                <p:nvPr/>
              </p:nvSpPr>
              <p:spPr>
                <a:xfrm>
                  <a:off x="3072925" y="5543250"/>
                  <a:ext cx="275775" cy="19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1" h="7987" extrusionOk="0">
                      <a:moveTo>
                        <a:pt x="1641" y="0"/>
                      </a:moveTo>
                      <a:cubicBezTo>
                        <a:pt x="547" y="1399"/>
                        <a:pt x="0" y="3804"/>
                        <a:pt x="0" y="3804"/>
                      </a:cubicBezTo>
                      <a:cubicBezTo>
                        <a:pt x="1724" y="5290"/>
                        <a:pt x="4940" y="6936"/>
                        <a:pt x="7751" y="7986"/>
                      </a:cubicBezTo>
                      <a:cubicBezTo>
                        <a:pt x="8644" y="6884"/>
                        <a:pt x="9761" y="5985"/>
                        <a:pt x="11030" y="5351"/>
                      </a:cubicBezTo>
                      <a:cubicBezTo>
                        <a:pt x="9997" y="4378"/>
                        <a:pt x="7632" y="2990"/>
                        <a:pt x="7632" y="2990"/>
                      </a:cubicBezTo>
                      <a:cubicBezTo>
                        <a:pt x="2979" y="2341"/>
                        <a:pt x="1641" y="0"/>
                        <a:pt x="16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3" name="Google Shape;3743;p75"/>
                <p:cNvSpPr/>
                <p:nvPr/>
              </p:nvSpPr>
              <p:spPr>
                <a:xfrm>
                  <a:off x="3297875" y="5590775"/>
                  <a:ext cx="68475" cy="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2783" extrusionOk="0">
                      <a:moveTo>
                        <a:pt x="1803" y="332"/>
                      </a:moveTo>
                      <a:cubicBezTo>
                        <a:pt x="2451" y="332"/>
                        <a:pt x="1306" y="1481"/>
                        <a:pt x="1187" y="1577"/>
                      </a:cubicBezTo>
                      <a:cubicBezTo>
                        <a:pt x="1008" y="1723"/>
                        <a:pt x="823" y="1861"/>
                        <a:pt x="636" y="1995"/>
                      </a:cubicBezTo>
                      <a:lnTo>
                        <a:pt x="636" y="1995"/>
                      </a:lnTo>
                      <a:cubicBezTo>
                        <a:pt x="714" y="1807"/>
                        <a:pt x="797" y="1621"/>
                        <a:pt x="887" y="1440"/>
                      </a:cubicBezTo>
                      <a:cubicBezTo>
                        <a:pt x="1031" y="1149"/>
                        <a:pt x="1350" y="370"/>
                        <a:pt x="1746" y="334"/>
                      </a:cubicBezTo>
                      <a:cubicBezTo>
                        <a:pt x="1766" y="332"/>
                        <a:pt x="1785" y="332"/>
                        <a:pt x="1803" y="332"/>
                      </a:cubicBezTo>
                      <a:close/>
                      <a:moveTo>
                        <a:pt x="2050" y="1749"/>
                      </a:moveTo>
                      <a:cubicBezTo>
                        <a:pt x="2071" y="1749"/>
                        <a:pt x="2093" y="1750"/>
                        <a:pt x="2113" y="1753"/>
                      </a:cubicBezTo>
                      <a:cubicBezTo>
                        <a:pt x="2416" y="1796"/>
                        <a:pt x="2416" y="2109"/>
                        <a:pt x="2177" y="2262"/>
                      </a:cubicBezTo>
                      <a:cubicBezTo>
                        <a:pt x="1901" y="2438"/>
                        <a:pt x="1575" y="2495"/>
                        <a:pt x="1242" y="2495"/>
                      </a:cubicBezTo>
                      <a:cubicBezTo>
                        <a:pt x="1021" y="2495"/>
                        <a:pt x="796" y="2470"/>
                        <a:pt x="580" y="2438"/>
                      </a:cubicBezTo>
                      <a:lnTo>
                        <a:pt x="580" y="2438"/>
                      </a:lnTo>
                      <a:cubicBezTo>
                        <a:pt x="617" y="2413"/>
                        <a:pt x="655" y="2385"/>
                        <a:pt x="696" y="2356"/>
                      </a:cubicBezTo>
                      <a:lnTo>
                        <a:pt x="696" y="2356"/>
                      </a:lnTo>
                      <a:cubicBezTo>
                        <a:pt x="941" y="2188"/>
                        <a:pt x="1196" y="2030"/>
                        <a:pt x="1471" y="1921"/>
                      </a:cubicBezTo>
                      <a:cubicBezTo>
                        <a:pt x="1637" y="1855"/>
                        <a:pt x="1861" y="1749"/>
                        <a:pt x="2050" y="1749"/>
                      </a:cubicBezTo>
                      <a:close/>
                      <a:moveTo>
                        <a:pt x="1751" y="0"/>
                      </a:moveTo>
                      <a:cubicBezTo>
                        <a:pt x="908" y="0"/>
                        <a:pt x="276" y="1853"/>
                        <a:pt x="61" y="2400"/>
                      </a:cubicBezTo>
                      <a:cubicBezTo>
                        <a:pt x="0" y="2552"/>
                        <a:pt x="132" y="2671"/>
                        <a:pt x="256" y="2671"/>
                      </a:cubicBezTo>
                      <a:cubicBezTo>
                        <a:pt x="301" y="2671"/>
                        <a:pt x="345" y="2655"/>
                        <a:pt x="378" y="2620"/>
                      </a:cubicBezTo>
                      <a:lnTo>
                        <a:pt x="378" y="2620"/>
                      </a:lnTo>
                      <a:cubicBezTo>
                        <a:pt x="675" y="2705"/>
                        <a:pt x="1090" y="2783"/>
                        <a:pt x="1489" y="2783"/>
                      </a:cubicBezTo>
                      <a:cubicBezTo>
                        <a:pt x="2120" y="2783"/>
                        <a:pt x="2710" y="2589"/>
                        <a:pt x="2730" y="1924"/>
                      </a:cubicBezTo>
                      <a:cubicBezTo>
                        <a:pt x="2739" y="1608"/>
                        <a:pt x="2362" y="1448"/>
                        <a:pt x="2082" y="1448"/>
                      </a:cubicBezTo>
                      <a:cubicBezTo>
                        <a:pt x="2054" y="1448"/>
                        <a:pt x="2027" y="1450"/>
                        <a:pt x="2002" y="1453"/>
                      </a:cubicBezTo>
                      <a:cubicBezTo>
                        <a:pt x="1915" y="1464"/>
                        <a:pt x="1830" y="1480"/>
                        <a:pt x="1745" y="1500"/>
                      </a:cubicBezTo>
                      <a:lnTo>
                        <a:pt x="1745" y="1500"/>
                      </a:lnTo>
                      <a:cubicBezTo>
                        <a:pt x="2299" y="962"/>
                        <a:pt x="2659" y="373"/>
                        <a:pt x="2025" y="67"/>
                      </a:cubicBezTo>
                      <a:cubicBezTo>
                        <a:pt x="1931" y="21"/>
                        <a:pt x="1840" y="0"/>
                        <a:pt x="17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4" name="Google Shape;3744;p75"/>
                <p:cNvSpPr/>
                <p:nvPr/>
              </p:nvSpPr>
              <p:spPr>
                <a:xfrm>
                  <a:off x="2908175" y="4942125"/>
                  <a:ext cx="297850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4" h="6867" extrusionOk="0">
                      <a:moveTo>
                        <a:pt x="11565" y="0"/>
                      </a:moveTo>
                      <a:cubicBezTo>
                        <a:pt x="11499" y="0"/>
                        <a:pt x="11432" y="22"/>
                        <a:pt x="11375" y="65"/>
                      </a:cubicBezTo>
                      <a:cubicBezTo>
                        <a:pt x="5470" y="4952"/>
                        <a:pt x="308" y="6237"/>
                        <a:pt x="257" y="6250"/>
                      </a:cubicBezTo>
                      <a:cubicBezTo>
                        <a:pt x="102" y="6287"/>
                        <a:pt x="1" y="6433"/>
                        <a:pt x="20" y="6590"/>
                      </a:cubicBezTo>
                      <a:cubicBezTo>
                        <a:pt x="39" y="6747"/>
                        <a:pt x="171" y="6865"/>
                        <a:pt x="329" y="6866"/>
                      </a:cubicBezTo>
                      <a:cubicBezTo>
                        <a:pt x="354" y="6865"/>
                        <a:pt x="379" y="6862"/>
                        <a:pt x="402" y="6858"/>
                      </a:cubicBezTo>
                      <a:cubicBezTo>
                        <a:pt x="618" y="6805"/>
                        <a:pt x="5749" y="5533"/>
                        <a:pt x="11774" y="546"/>
                      </a:cubicBezTo>
                      <a:cubicBezTo>
                        <a:pt x="11900" y="434"/>
                        <a:pt x="11913" y="243"/>
                        <a:pt x="11806" y="114"/>
                      </a:cubicBezTo>
                      <a:cubicBezTo>
                        <a:pt x="11744" y="39"/>
                        <a:pt x="11655" y="0"/>
                        <a:pt x="115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5" name="Google Shape;3745;p75"/>
                <p:cNvSpPr/>
                <p:nvPr/>
              </p:nvSpPr>
              <p:spPr>
                <a:xfrm>
                  <a:off x="3061475" y="5019950"/>
                  <a:ext cx="145175" cy="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1166" extrusionOk="0">
                      <a:moveTo>
                        <a:pt x="5450" y="0"/>
                      </a:moveTo>
                      <a:cubicBezTo>
                        <a:pt x="5407" y="0"/>
                        <a:pt x="5363" y="9"/>
                        <a:pt x="5321" y="29"/>
                      </a:cubicBezTo>
                      <a:cubicBezTo>
                        <a:pt x="4348" y="439"/>
                        <a:pt x="3058" y="538"/>
                        <a:pt x="2038" y="538"/>
                      </a:cubicBezTo>
                      <a:cubicBezTo>
                        <a:pt x="1091" y="538"/>
                        <a:pt x="377" y="453"/>
                        <a:pt x="363" y="451"/>
                      </a:cubicBezTo>
                      <a:cubicBezTo>
                        <a:pt x="352" y="450"/>
                        <a:pt x="342" y="449"/>
                        <a:pt x="332" y="449"/>
                      </a:cubicBezTo>
                      <a:cubicBezTo>
                        <a:pt x="176" y="449"/>
                        <a:pt x="42" y="565"/>
                        <a:pt x="21" y="723"/>
                      </a:cubicBezTo>
                      <a:cubicBezTo>
                        <a:pt x="1" y="892"/>
                        <a:pt x="118" y="1045"/>
                        <a:pt x="285" y="1071"/>
                      </a:cubicBezTo>
                      <a:cubicBezTo>
                        <a:pt x="348" y="1079"/>
                        <a:pt x="1074" y="1165"/>
                        <a:pt x="2037" y="1165"/>
                      </a:cubicBezTo>
                      <a:cubicBezTo>
                        <a:pt x="3115" y="1165"/>
                        <a:pt x="4490" y="1057"/>
                        <a:pt x="5564" y="604"/>
                      </a:cubicBezTo>
                      <a:cubicBezTo>
                        <a:pt x="5727" y="540"/>
                        <a:pt x="5806" y="354"/>
                        <a:pt x="5739" y="192"/>
                      </a:cubicBezTo>
                      <a:cubicBezTo>
                        <a:pt x="5688" y="72"/>
                        <a:pt x="5572" y="0"/>
                        <a:pt x="54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6" name="Google Shape;3746;p75"/>
                <p:cNvSpPr/>
                <p:nvPr/>
              </p:nvSpPr>
              <p:spPr>
                <a:xfrm>
                  <a:off x="2611400" y="4337900"/>
                  <a:ext cx="580275" cy="31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11" h="12607" extrusionOk="0">
                      <a:moveTo>
                        <a:pt x="22866" y="0"/>
                      </a:moveTo>
                      <a:cubicBezTo>
                        <a:pt x="22782" y="0"/>
                        <a:pt x="22699" y="34"/>
                        <a:pt x="22637" y="100"/>
                      </a:cubicBezTo>
                      <a:cubicBezTo>
                        <a:pt x="14810" y="8067"/>
                        <a:pt x="396" y="11954"/>
                        <a:pt x="250" y="11992"/>
                      </a:cubicBezTo>
                      <a:cubicBezTo>
                        <a:pt x="99" y="12033"/>
                        <a:pt x="0" y="12179"/>
                        <a:pt x="21" y="12335"/>
                      </a:cubicBezTo>
                      <a:cubicBezTo>
                        <a:pt x="41" y="12491"/>
                        <a:pt x="174" y="12607"/>
                        <a:pt x="330" y="12607"/>
                      </a:cubicBezTo>
                      <a:cubicBezTo>
                        <a:pt x="358" y="12607"/>
                        <a:pt x="384" y="12604"/>
                        <a:pt x="410" y="12597"/>
                      </a:cubicBezTo>
                      <a:cubicBezTo>
                        <a:pt x="558" y="12557"/>
                        <a:pt x="15135" y="8628"/>
                        <a:pt x="23083" y="538"/>
                      </a:cubicBezTo>
                      <a:cubicBezTo>
                        <a:pt x="23209" y="416"/>
                        <a:pt x="23211" y="213"/>
                        <a:pt x="23086" y="90"/>
                      </a:cubicBezTo>
                      <a:cubicBezTo>
                        <a:pt x="23025" y="30"/>
                        <a:pt x="22945" y="0"/>
                        <a:pt x="228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7" name="Google Shape;3747;p75"/>
                <p:cNvSpPr/>
                <p:nvPr/>
              </p:nvSpPr>
              <p:spPr>
                <a:xfrm>
                  <a:off x="2757300" y="4226050"/>
                  <a:ext cx="352525" cy="32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1" h="12917" extrusionOk="0">
                      <a:moveTo>
                        <a:pt x="13744" y="1"/>
                      </a:moveTo>
                      <a:cubicBezTo>
                        <a:pt x="13646" y="1"/>
                        <a:pt x="13550" y="47"/>
                        <a:pt x="13490" y="133"/>
                      </a:cubicBezTo>
                      <a:cubicBezTo>
                        <a:pt x="8872" y="6470"/>
                        <a:pt x="340" y="12287"/>
                        <a:pt x="255" y="12344"/>
                      </a:cubicBezTo>
                      <a:cubicBezTo>
                        <a:pt x="1" y="12518"/>
                        <a:pt x="123" y="12915"/>
                        <a:pt x="430" y="12916"/>
                      </a:cubicBezTo>
                      <a:cubicBezTo>
                        <a:pt x="493" y="12916"/>
                        <a:pt x="554" y="12897"/>
                        <a:pt x="605" y="12863"/>
                      </a:cubicBezTo>
                      <a:cubicBezTo>
                        <a:pt x="692" y="12805"/>
                        <a:pt x="9314" y="6927"/>
                        <a:pt x="13994" y="501"/>
                      </a:cubicBezTo>
                      <a:cubicBezTo>
                        <a:pt x="14100" y="361"/>
                        <a:pt x="14069" y="163"/>
                        <a:pt x="13928" y="61"/>
                      </a:cubicBezTo>
                      <a:cubicBezTo>
                        <a:pt x="13872" y="20"/>
                        <a:pt x="13808" y="1"/>
                        <a:pt x="137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8" name="Google Shape;3748;p75"/>
                <p:cNvSpPr/>
                <p:nvPr/>
              </p:nvSpPr>
              <p:spPr>
                <a:xfrm>
                  <a:off x="3231400" y="3866925"/>
                  <a:ext cx="49475" cy="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9" h="3958" extrusionOk="0">
                      <a:moveTo>
                        <a:pt x="1978" y="3958"/>
                      </a:moveTo>
                      <a:lnTo>
                        <a:pt x="1" y="0"/>
                      </a:lnTo>
                    </a:path>
                  </a:pathLst>
                </a:custGeom>
                <a:solidFill>
                  <a:srgbClr val="3A30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9" name="Google Shape;3749;p75"/>
                <p:cNvSpPr/>
                <p:nvPr/>
              </p:nvSpPr>
              <p:spPr>
                <a:xfrm>
                  <a:off x="3222550" y="3859175"/>
                  <a:ext cx="67250" cy="1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0" h="4580" extrusionOk="0">
                      <a:moveTo>
                        <a:pt x="356" y="1"/>
                      </a:moveTo>
                      <a:cubicBezTo>
                        <a:pt x="309" y="1"/>
                        <a:pt x="261" y="11"/>
                        <a:pt x="216" y="34"/>
                      </a:cubicBezTo>
                      <a:cubicBezTo>
                        <a:pt x="63" y="110"/>
                        <a:pt x="0" y="296"/>
                        <a:pt x="75" y="450"/>
                      </a:cubicBezTo>
                      <a:lnTo>
                        <a:pt x="2053" y="4407"/>
                      </a:lnTo>
                      <a:cubicBezTo>
                        <a:pt x="2106" y="4513"/>
                        <a:pt x="2215" y="4579"/>
                        <a:pt x="2334" y="4579"/>
                      </a:cubicBezTo>
                      <a:cubicBezTo>
                        <a:pt x="2381" y="4579"/>
                        <a:pt x="2429" y="4569"/>
                        <a:pt x="2472" y="4547"/>
                      </a:cubicBezTo>
                      <a:cubicBezTo>
                        <a:pt x="2626" y="4469"/>
                        <a:pt x="2690" y="4282"/>
                        <a:pt x="2612" y="4128"/>
                      </a:cubicBezTo>
                      <a:lnTo>
                        <a:pt x="634" y="171"/>
                      </a:lnTo>
                      <a:cubicBezTo>
                        <a:pt x="578" y="63"/>
                        <a:pt x="469" y="1"/>
                        <a:pt x="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0" name="Google Shape;3750;p75"/>
                <p:cNvSpPr/>
                <p:nvPr/>
              </p:nvSpPr>
              <p:spPr>
                <a:xfrm>
                  <a:off x="2330125" y="4093500"/>
                  <a:ext cx="110925" cy="1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4995" extrusionOk="0">
                      <a:moveTo>
                        <a:pt x="4081" y="0"/>
                      </a:moveTo>
                      <a:cubicBezTo>
                        <a:pt x="3967" y="0"/>
                        <a:pt x="3857" y="64"/>
                        <a:pt x="3803" y="174"/>
                      </a:cubicBezTo>
                      <a:lnTo>
                        <a:pt x="1997" y="3966"/>
                      </a:lnTo>
                      <a:lnTo>
                        <a:pt x="633" y="1210"/>
                      </a:lnTo>
                      <a:cubicBezTo>
                        <a:pt x="577" y="1103"/>
                        <a:pt x="468" y="1042"/>
                        <a:pt x="356" y="1042"/>
                      </a:cubicBezTo>
                      <a:cubicBezTo>
                        <a:pt x="309" y="1042"/>
                        <a:pt x="261" y="1053"/>
                        <a:pt x="216" y="1075"/>
                      </a:cubicBezTo>
                      <a:cubicBezTo>
                        <a:pt x="63" y="1150"/>
                        <a:pt x="0" y="1334"/>
                        <a:pt x="72" y="1488"/>
                      </a:cubicBezTo>
                      <a:lnTo>
                        <a:pt x="1722" y="4821"/>
                      </a:lnTo>
                      <a:cubicBezTo>
                        <a:pt x="1775" y="4926"/>
                        <a:pt x="1883" y="4994"/>
                        <a:pt x="2002" y="4994"/>
                      </a:cubicBezTo>
                      <a:lnTo>
                        <a:pt x="2005" y="4994"/>
                      </a:lnTo>
                      <a:cubicBezTo>
                        <a:pt x="2124" y="4993"/>
                        <a:pt x="2233" y="4923"/>
                        <a:pt x="2284" y="4816"/>
                      </a:cubicBezTo>
                      <a:lnTo>
                        <a:pt x="4366" y="443"/>
                      </a:lnTo>
                      <a:cubicBezTo>
                        <a:pt x="4437" y="287"/>
                        <a:pt x="4371" y="105"/>
                        <a:pt x="4216" y="31"/>
                      </a:cubicBezTo>
                      <a:cubicBezTo>
                        <a:pt x="4173" y="10"/>
                        <a:pt x="4127" y="0"/>
                        <a:pt x="40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1" name="Google Shape;3751;p75"/>
                <p:cNvSpPr/>
                <p:nvPr/>
              </p:nvSpPr>
              <p:spPr>
                <a:xfrm>
                  <a:off x="2387575" y="3366350"/>
                  <a:ext cx="262775" cy="1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1" h="6155" extrusionOk="0">
                      <a:moveTo>
                        <a:pt x="6870" y="0"/>
                      </a:moveTo>
                      <a:cubicBezTo>
                        <a:pt x="6106" y="0"/>
                        <a:pt x="5264" y="129"/>
                        <a:pt x="4409" y="399"/>
                      </a:cubicBezTo>
                      <a:cubicBezTo>
                        <a:pt x="1765" y="1235"/>
                        <a:pt x="1" y="3111"/>
                        <a:pt x="468" y="4590"/>
                      </a:cubicBezTo>
                      <a:cubicBezTo>
                        <a:pt x="785" y="5592"/>
                        <a:pt x="2042" y="6154"/>
                        <a:pt x="3640" y="6154"/>
                      </a:cubicBezTo>
                      <a:cubicBezTo>
                        <a:pt x="4404" y="6154"/>
                        <a:pt x="5247" y="6026"/>
                        <a:pt x="6102" y="5755"/>
                      </a:cubicBezTo>
                      <a:cubicBezTo>
                        <a:pt x="8746" y="4920"/>
                        <a:pt x="10510" y="3043"/>
                        <a:pt x="10043" y="1564"/>
                      </a:cubicBezTo>
                      <a:cubicBezTo>
                        <a:pt x="9726" y="563"/>
                        <a:pt x="8469" y="0"/>
                        <a:pt x="6870" y="0"/>
                      </a:cubicBezTo>
                      <a:close/>
                    </a:path>
                  </a:pathLst>
                </a:custGeom>
                <a:solidFill>
                  <a:srgbClr val="F9A0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2" name="Google Shape;3752;p75"/>
                <p:cNvSpPr/>
                <p:nvPr/>
              </p:nvSpPr>
              <p:spPr>
                <a:xfrm>
                  <a:off x="2954425" y="3165575"/>
                  <a:ext cx="210650" cy="16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6" h="6421" extrusionOk="0">
                      <a:moveTo>
                        <a:pt x="5376" y="1"/>
                      </a:moveTo>
                      <a:cubicBezTo>
                        <a:pt x="4525" y="1"/>
                        <a:pt x="3571" y="281"/>
                        <a:pt x="2690" y="850"/>
                      </a:cubicBezTo>
                      <a:cubicBezTo>
                        <a:pt x="829" y="2051"/>
                        <a:pt x="1" y="4080"/>
                        <a:pt x="842" y="5385"/>
                      </a:cubicBezTo>
                      <a:cubicBezTo>
                        <a:pt x="1285" y="6072"/>
                        <a:pt x="2103" y="6420"/>
                        <a:pt x="3050" y="6420"/>
                      </a:cubicBezTo>
                      <a:cubicBezTo>
                        <a:pt x="3900" y="6420"/>
                        <a:pt x="4855" y="6139"/>
                        <a:pt x="5736" y="5572"/>
                      </a:cubicBezTo>
                      <a:cubicBezTo>
                        <a:pt x="7597" y="4370"/>
                        <a:pt x="8425" y="2339"/>
                        <a:pt x="7584" y="1037"/>
                      </a:cubicBezTo>
                      <a:cubicBezTo>
                        <a:pt x="7142" y="349"/>
                        <a:pt x="6323" y="1"/>
                        <a:pt x="5376" y="1"/>
                      </a:cubicBezTo>
                      <a:close/>
                    </a:path>
                  </a:pathLst>
                </a:custGeom>
                <a:solidFill>
                  <a:srgbClr val="F9A0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3" name="Google Shape;3753;p75"/>
                <p:cNvSpPr/>
                <p:nvPr/>
              </p:nvSpPr>
              <p:spPr>
                <a:xfrm>
                  <a:off x="2371025" y="2418325"/>
                  <a:ext cx="777200" cy="33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88" h="13506" extrusionOk="0">
                      <a:moveTo>
                        <a:pt x="3693" y="0"/>
                      </a:moveTo>
                      <a:cubicBezTo>
                        <a:pt x="2468" y="819"/>
                        <a:pt x="1235" y="1806"/>
                        <a:pt x="1" y="2978"/>
                      </a:cubicBezTo>
                      <a:cubicBezTo>
                        <a:pt x="6288" y="10632"/>
                        <a:pt x="15516" y="13506"/>
                        <a:pt x="25140" y="13506"/>
                      </a:cubicBezTo>
                      <a:cubicBezTo>
                        <a:pt x="27113" y="13506"/>
                        <a:pt x="29103" y="13385"/>
                        <a:pt x="31088" y="13160"/>
                      </a:cubicBezTo>
                      <a:cubicBezTo>
                        <a:pt x="30988" y="11605"/>
                        <a:pt x="30747" y="9895"/>
                        <a:pt x="30254" y="8178"/>
                      </a:cubicBezTo>
                      <a:cubicBezTo>
                        <a:pt x="28874" y="8286"/>
                        <a:pt x="27487" y="8343"/>
                        <a:pt x="26105" y="8343"/>
                      </a:cubicBezTo>
                      <a:cubicBezTo>
                        <a:pt x="17370" y="8343"/>
                        <a:pt x="8848" y="6055"/>
                        <a:pt x="36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754" name="Google Shape;3754;p75"/>
            <p:cNvSpPr/>
            <p:nvPr/>
          </p:nvSpPr>
          <p:spPr>
            <a:xfrm rot="-1312448" flipH="1">
              <a:off x="1710420" y="2125229"/>
              <a:ext cx="87367" cy="35253"/>
            </a:xfrm>
            <a:custGeom>
              <a:avLst/>
              <a:gdLst/>
              <a:ahLst/>
              <a:cxnLst/>
              <a:rect l="l" t="t" r="r" b="b"/>
              <a:pathLst>
                <a:path w="2684" h="1083" extrusionOk="0">
                  <a:moveTo>
                    <a:pt x="97" y="0"/>
                  </a:moveTo>
                  <a:cubicBezTo>
                    <a:pt x="49" y="0"/>
                    <a:pt x="1" y="39"/>
                    <a:pt x="20" y="97"/>
                  </a:cubicBezTo>
                  <a:cubicBezTo>
                    <a:pt x="205" y="640"/>
                    <a:pt x="693" y="1023"/>
                    <a:pt x="1264" y="1077"/>
                  </a:cubicBezTo>
                  <a:cubicBezTo>
                    <a:pt x="1305" y="1081"/>
                    <a:pt x="1348" y="1083"/>
                    <a:pt x="1392" y="1083"/>
                  </a:cubicBezTo>
                  <a:cubicBezTo>
                    <a:pt x="1891" y="1083"/>
                    <a:pt x="2529" y="834"/>
                    <a:pt x="2666" y="334"/>
                  </a:cubicBezTo>
                  <a:cubicBezTo>
                    <a:pt x="2683" y="270"/>
                    <a:pt x="2629" y="208"/>
                    <a:pt x="2569" y="208"/>
                  </a:cubicBezTo>
                  <a:cubicBezTo>
                    <a:pt x="2553" y="208"/>
                    <a:pt x="2536" y="213"/>
                    <a:pt x="2521" y="222"/>
                  </a:cubicBezTo>
                  <a:cubicBezTo>
                    <a:pt x="2141" y="464"/>
                    <a:pt x="1898" y="782"/>
                    <a:pt x="1403" y="793"/>
                  </a:cubicBezTo>
                  <a:cubicBezTo>
                    <a:pt x="1394" y="794"/>
                    <a:pt x="1386" y="794"/>
                    <a:pt x="1378" y="794"/>
                  </a:cubicBezTo>
                  <a:cubicBezTo>
                    <a:pt x="850" y="794"/>
                    <a:pt x="442" y="460"/>
                    <a:pt x="166" y="36"/>
                  </a:cubicBezTo>
                  <a:cubicBezTo>
                    <a:pt x="150" y="11"/>
                    <a:pt x="123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 Assignments by Slidesgo">
  <a:themeElements>
    <a:clrScheme name="Simple Light">
      <a:dk1>
        <a:srgbClr val="000000"/>
      </a:dk1>
      <a:lt1>
        <a:srgbClr val="FFFFFF"/>
      </a:lt1>
      <a:dk2>
        <a:srgbClr val="E30612"/>
      </a:dk2>
      <a:lt2>
        <a:srgbClr val="000000"/>
      </a:lt2>
      <a:accent1>
        <a:srgbClr val="0DB3D4"/>
      </a:accent1>
      <a:accent2>
        <a:srgbClr val="82368A"/>
      </a:accent2>
      <a:accent3>
        <a:srgbClr val="F6BD2A"/>
      </a:accent3>
      <a:accent4>
        <a:srgbClr val="3CA936"/>
      </a:accent4>
      <a:accent5>
        <a:srgbClr val="E9545C"/>
      </a:accent5>
      <a:accent6>
        <a:srgbClr val="F6D2B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94</Words>
  <Application>Microsoft Office PowerPoint</Application>
  <PresentationFormat>Presentación en pantalla (16:9)</PresentationFormat>
  <Paragraphs>31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Ligada (Adrián M.C)</vt:lpstr>
      <vt:lpstr>Abel</vt:lpstr>
      <vt:lpstr>Arial Rounded MT Bold</vt:lpstr>
      <vt:lpstr>Times New Roman</vt:lpstr>
      <vt:lpstr>Arial</vt:lpstr>
      <vt:lpstr>Love Ya Like A Sister</vt:lpstr>
      <vt:lpstr>Bahnschrift SemiLight SemiConde</vt:lpstr>
      <vt:lpstr>Calibri</vt:lpstr>
      <vt:lpstr>School Assignments by Slidesgo</vt:lpstr>
      <vt:lpstr>¡Bienvenidos!</vt:lpstr>
      <vt:lpstr>Identifiquemos sílabas iniciales:</vt:lpstr>
      <vt:lpstr>Identifiquemos sílabas iniciales:</vt:lpstr>
      <vt:lpstr>¿Qué palabras escribímos?</vt:lpstr>
      <vt:lpstr>Observemos unos dibujos y recordemos su frase.</vt:lpstr>
      <vt:lpstr>Ahora trabajaremos en nuestra guía de comprensión lectora.</vt:lpstr>
      <vt:lpstr>Responde de acuerdo a la lectura.</vt:lpstr>
      <vt:lpstr>Enumeremos las palabras de acuerdo al orden de la oración.</vt:lpstr>
      <vt:lpstr>¡Lo hicieron muy bien!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¡Bienvenidos!</dc:title>
  <dc:creator>Nico</dc:creator>
  <cp:lastModifiedBy>Hp</cp:lastModifiedBy>
  <cp:revision>13</cp:revision>
  <dcterms:modified xsi:type="dcterms:W3CDTF">2020-09-04T14:07:44Z</dcterms:modified>
</cp:coreProperties>
</file>