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9/1/2020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9/1/2020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B8AC99-B116-42A8-8BEE-12D236D3AD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1987826"/>
            <a:ext cx="7766936" cy="2063010"/>
          </a:xfrm>
        </p:spPr>
        <p:txBody>
          <a:bodyPr/>
          <a:lstStyle/>
          <a:p>
            <a:pPr algn="ctr"/>
            <a:r>
              <a:rPr lang="es-CL" sz="6600" dirty="0">
                <a:solidFill>
                  <a:schemeClr val="accent2">
                    <a:lumMod val="50000"/>
                  </a:schemeClr>
                </a:solidFill>
              </a:rPr>
              <a:t>CONOCIENDO AL CÓNDOR Y AL HUEMUL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ECE8D2C-8912-49BE-B773-0A3AB8B39C7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s-CL" sz="2800" dirty="0">
                <a:solidFill>
                  <a:schemeClr val="accent1">
                    <a:lumMod val="50000"/>
                  </a:schemeClr>
                </a:solidFill>
              </a:rPr>
              <a:t>ANIMALES QUE VIVEN EN CHILE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B63BC16-C0DA-4BAB-B37B-739E58AA3A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4627" y="4599282"/>
            <a:ext cx="1615580" cy="72548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645AD56-A8C8-4092-B262-C5D8CFF9D7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521" y="4729534"/>
            <a:ext cx="2853175" cy="1743607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E69E9ADB-78FD-47C5-B4BD-663366A235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6708" y="1987826"/>
            <a:ext cx="3529890" cy="181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899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32557D-8DA5-40BC-BEE2-33E44F85C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6600" dirty="0"/>
              <a:t>    EL CÓNDOR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0CB5577-386E-4210-94DB-D260F17DC2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9904" y="303833"/>
            <a:ext cx="4708196" cy="229417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3781C0C4-26AD-4AF6-9AB7-4B89E65E4286}"/>
              </a:ext>
            </a:extLst>
          </p:cNvPr>
          <p:cNvSpPr txBox="1"/>
          <p:nvPr/>
        </p:nvSpPr>
        <p:spPr>
          <a:xfrm>
            <a:off x="477078" y="2598003"/>
            <a:ext cx="87969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s-CL" sz="2400" dirty="0"/>
              <a:t>El cóndor es uno de las aves más grandes del mundo.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CL" sz="2400" dirty="0"/>
              <a:t>Vive a lo largo de la cordillera de los Andes.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CL" sz="2400" dirty="0"/>
              <a:t>Es una ave que esta casi amenazada por la cantidad de ejemplares que se han registrado.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CL" sz="2400" dirty="0"/>
              <a:t>Su pelaje son las plumas negras que cubren su cuerpo y plumas blancas que posee en el cuello y en las puntas de las alas.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CL" sz="2400" dirty="0"/>
              <a:t>Se alimenta principalmente de animales muertos. </a:t>
            </a:r>
          </a:p>
          <a:p>
            <a:endParaRPr lang="es-CL" sz="2400" dirty="0"/>
          </a:p>
        </p:txBody>
      </p:sp>
    </p:spTree>
    <p:extLst>
      <p:ext uri="{BB962C8B-B14F-4D97-AF65-F5344CB8AC3E}">
        <p14:creationId xmlns:p14="http://schemas.microsoft.com/office/powerpoint/2010/main" val="1947319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CB3098-96E2-445C-839C-E252DAD3E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6600" dirty="0"/>
              <a:t>     </a:t>
            </a:r>
            <a:r>
              <a:rPr lang="es-CL" sz="7200" dirty="0"/>
              <a:t>HUEMUL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EB11D55-DEEF-4203-9E84-853B2F1788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7459" y="175039"/>
            <a:ext cx="4633085" cy="2189921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878F0A93-08A9-4490-BB12-0D531470FF98}"/>
              </a:ext>
            </a:extLst>
          </p:cNvPr>
          <p:cNvSpPr txBox="1"/>
          <p:nvPr/>
        </p:nvSpPr>
        <p:spPr>
          <a:xfrm>
            <a:off x="942377" y="2583969"/>
            <a:ext cx="751250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L" sz="2000" dirty="0"/>
              <a:t>Es un ciervo de estatura pequeña, rechoncho, patas y cola corta y son sólo los machos que poseen cuernos.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L" sz="2000" dirty="0"/>
              <a:t>Vive en los sectores montañosos o en bosques de la cordillera de los Andes.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L" sz="2000" dirty="0"/>
              <a:t>Su pelaje es grueso, denso y de color café oscuro.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L" sz="2000" dirty="0"/>
              <a:t>Son herbívoros, se alimentan principalmente de arbustos, hierbas y brotes.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L" sz="2000" dirty="0"/>
              <a:t>Y el huemul se encuentra en peligro de extinción, eso quiere decir que hay muy pocos ejemplares ya que fueron matados y ocupado su habitad por los humanos.</a:t>
            </a:r>
          </a:p>
        </p:txBody>
      </p:sp>
    </p:spTree>
    <p:extLst>
      <p:ext uri="{BB962C8B-B14F-4D97-AF65-F5344CB8AC3E}">
        <p14:creationId xmlns:p14="http://schemas.microsoft.com/office/powerpoint/2010/main" val="2149583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ocadillo nube: nube 2">
            <a:extLst>
              <a:ext uri="{FF2B5EF4-FFF2-40B4-BE49-F238E27FC236}">
                <a16:creationId xmlns:a16="http://schemas.microsoft.com/office/drawing/2014/main" id="{D0A33BAF-3EB2-4E6A-980B-CDD364CB1DC0}"/>
              </a:ext>
            </a:extLst>
          </p:cNvPr>
          <p:cNvSpPr/>
          <p:nvPr/>
        </p:nvSpPr>
        <p:spPr>
          <a:xfrm>
            <a:off x="3909389" y="0"/>
            <a:ext cx="5297923" cy="2716696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D84103A-0604-4063-8BBC-D7718631F2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218" y="3226906"/>
            <a:ext cx="2179251" cy="3313042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E044F008-BEBC-4B84-9706-E178703C2259}"/>
              </a:ext>
            </a:extLst>
          </p:cNvPr>
          <p:cNvSpPr txBox="1"/>
          <p:nvPr/>
        </p:nvSpPr>
        <p:spPr>
          <a:xfrm>
            <a:off x="4915082" y="524977"/>
            <a:ext cx="360459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dirty="0"/>
              <a:t>¿DÓNDE HE VISTO A ESTOS ANIMALES?</a:t>
            </a:r>
          </a:p>
          <a:p>
            <a:endParaRPr lang="es-CL" sz="2000" dirty="0"/>
          </a:p>
          <a:p>
            <a:r>
              <a:rPr lang="es-CL" sz="2000" dirty="0"/>
              <a:t>¿USTEDES ME PODRÍAN AYUDAR?</a:t>
            </a:r>
          </a:p>
        </p:txBody>
      </p:sp>
    </p:spTree>
    <p:extLst>
      <p:ext uri="{BB962C8B-B14F-4D97-AF65-F5344CB8AC3E}">
        <p14:creationId xmlns:p14="http://schemas.microsoft.com/office/powerpoint/2010/main" val="1920653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CD6C236-C9DE-4B1A-9BE6-B2D4E64667B8}"/>
              </a:ext>
            </a:extLst>
          </p:cNvPr>
          <p:cNvSpPr txBox="1"/>
          <p:nvPr/>
        </p:nvSpPr>
        <p:spPr>
          <a:xfrm>
            <a:off x="2213113" y="331304"/>
            <a:ext cx="70501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dirty="0"/>
              <a:t>¡¡EN EL ESCUDO NACIONAL!!</a:t>
            </a:r>
          </a:p>
        </p:txBody>
      </p:sp>
      <p:pic>
        <p:nvPicPr>
          <p:cNvPr id="2050" name="Picture 2" descr="Escudo de Chile - Wikipedia, la enciclopedia libre">
            <a:extLst>
              <a:ext uri="{FF2B5EF4-FFF2-40B4-BE49-F238E27FC236}">
                <a16:creationId xmlns:a16="http://schemas.microsoft.com/office/drawing/2014/main" id="{7160E03E-E76B-455E-912B-7D7706D3C9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095" y="1232452"/>
            <a:ext cx="8786192" cy="4850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17267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133 mejores imágenes de motivaciones en 2020 | Frases para alumnos,  Refuerzo positivo niños, Sellos digitales">
            <a:extLst>
              <a:ext uri="{FF2B5EF4-FFF2-40B4-BE49-F238E27FC236}">
                <a16:creationId xmlns:a16="http://schemas.microsoft.com/office/drawing/2014/main" id="{AD7C11AB-7095-4F7C-9A2E-BDECA8E70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670" y="238539"/>
            <a:ext cx="7686260" cy="3458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ibujos animados de niños felices | Vector Premium">
            <a:extLst>
              <a:ext uri="{FF2B5EF4-FFF2-40B4-BE49-F238E27FC236}">
                <a16:creationId xmlns:a16="http://schemas.microsoft.com/office/drawing/2014/main" id="{47D2C0F0-37FF-4947-A6B8-884A97A1C2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762" y="3495260"/>
            <a:ext cx="5962650" cy="2773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3386081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69</TotalTime>
  <Words>201</Words>
  <Application>Microsoft Office PowerPoint</Application>
  <PresentationFormat>Panorámica</PresentationFormat>
  <Paragraphs>18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1" baseType="lpstr">
      <vt:lpstr>Arial</vt:lpstr>
      <vt:lpstr>Trebuchet MS</vt:lpstr>
      <vt:lpstr>Wingdings</vt:lpstr>
      <vt:lpstr>Wingdings 3</vt:lpstr>
      <vt:lpstr>Faceta</vt:lpstr>
      <vt:lpstr>CONOCIENDO AL CÓNDOR Y AL HUEMUL</vt:lpstr>
      <vt:lpstr>    EL CÓNDOR</vt:lpstr>
      <vt:lpstr>     HUEMUL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CONOCIENDO AL CÓNDOR Y AL HUEMUL</dc:title>
  <dc:creator>Denis</dc:creator>
  <cp:lastModifiedBy>Denis</cp:lastModifiedBy>
  <cp:revision>9</cp:revision>
  <dcterms:created xsi:type="dcterms:W3CDTF">2020-08-31T00:56:20Z</dcterms:created>
  <dcterms:modified xsi:type="dcterms:W3CDTF">2020-09-02T01:29:31Z</dcterms:modified>
</cp:coreProperties>
</file>