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DB1B1-1A1F-4F7C-B89D-5F732A4CB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SÍMBOLOS Y ELEMENTOS 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PATRIOTICOS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38E34A-25AD-436B-B62E-7D0D1B1BF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62CFC-ED83-4C89-9431-CF427FA6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5" y="145946"/>
            <a:ext cx="2243522" cy="1847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63BA27-9B89-4A7C-A6A0-ED83D607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08" y="212458"/>
            <a:ext cx="2667000" cy="1714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99C826-64C6-4FEE-AC71-BD08B6A69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190" y="4718584"/>
            <a:ext cx="2951922" cy="19269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47064E-C565-4943-ACE2-579F0049F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89" y="4807698"/>
            <a:ext cx="3527867" cy="17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21179-73AD-4C4B-B4AB-64BBD248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sz="2000" dirty="0"/>
              <a:t>Antes de la primera junta  nacional de gobierno, estábamos gobernado por  el Rey de España, pero nosotros queríamos ser un país libre,  y los intelectuales  ayudaron a que se formara la primera junta de gobierno, donde los patriotas lucharon y así  lograron que nuestro territorio fuera independiente y desde ese minuto  comenzaron a crear los  símbolos patrios que vamos a conocer a continuación…..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E498A6-5E7C-4C97-885E-52EEE2A4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78" y="771925"/>
            <a:ext cx="6400799" cy="49795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A4D6D3-3D15-4500-A8A2-AEF0E2A0E187}"/>
              </a:ext>
            </a:extLst>
          </p:cNvPr>
          <p:cNvSpPr txBox="1"/>
          <p:nvPr/>
        </p:nvSpPr>
        <p:spPr>
          <a:xfrm>
            <a:off x="565265" y="480377"/>
            <a:ext cx="4147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       </a:t>
            </a:r>
            <a:r>
              <a:rPr lang="es-CL" sz="3200" dirty="0"/>
              <a:t>PRIMERA JUNTA DE GOBIERNO</a:t>
            </a:r>
          </a:p>
        </p:txBody>
      </p:sp>
    </p:spTree>
    <p:extLst>
      <p:ext uri="{BB962C8B-B14F-4D97-AF65-F5344CB8AC3E}">
        <p14:creationId xmlns:p14="http://schemas.microsoft.com/office/powerpoint/2010/main" val="15969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7092FC-10EF-4503-85EC-42EB48B8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72" y="803187"/>
            <a:ext cx="4388126" cy="26258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C965B0-24FA-44E2-8F53-965B5790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6000" dirty="0"/>
              <a:t>BANDERA </a:t>
            </a:r>
            <a:br>
              <a:rPr lang="es-CL" sz="6000" dirty="0"/>
            </a:br>
            <a:r>
              <a:rPr lang="es-CL" sz="6000" dirty="0"/>
              <a:t>CHILENA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E64AF-D26C-45B2-B9BF-2CC70C25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730136"/>
          </a:xfrm>
        </p:spPr>
        <p:txBody>
          <a:bodyPr>
            <a:normAutofit lnSpcReduction="10000"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2400" dirty="0"/>
              <a:t>Sus colores tienen su significado:</a:t>
            </a:r>
          </a:p>
          <a:p>
            <a:r>
              <a:rPr lang="es-CL" sz="2400" dirty="0"/>
              <a:t>Rojo: Por la sangre de los héroes que lucharon por la independencia.</a:t>
            </a:r>
          </a:p>
          <a:p>
            <a:r>
              <a:rPr lang="es-CL" sz="2400" dirty="0"/>
              <a:t>Azul: Por el cielo y el océano pacifico.</a:t>
            </a:r>
          </a:p>
          <a:p>
            <a:r>
              <a:rPr lang="es-CL" sz="2400" dirty="0"/>
              <a:t>Blanco: Por la nieve de la cordillera de los Andes.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888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7ABBD-FA6E-4D76-93E6-77DC3016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414" y="3406786"/>
            <a:ext cx="4928507" cy="2456442"/>
          </a:xfrm>
        </p:spPr>
        <p:txBody>
          <a:bodyPr>
            <a:normAutofit/>
          </a:bodyPr>
          <a:lstStyle/>
          <a:p>
            <a:r>
              <a:rPr lang="es-CL" sz="6600" dirty="0"/>
              <a:t>COPIHUE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435E63B-B4CD-4497-A739-9BE2B8073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1709529"/>
            <a:ext cx="3684105" cy="3432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4240F9-FB15-4EB6-BD0F-D5073CF99BAA}"/>
              </a:ext>
            </a:extLst>
          </p:cNvPr>
          <p:cNvSpPr txBox="1"/>
          <p:nvPr/>
        </p:nvSpPr>
        <p:spPr>
          <a:xfrm>
            <a:off x="3710609" y="389068"/>
            <a:ext cx="531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COPIHUE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F18254-A6E0-45EF-B35F-CB89F77F964F}"/>
              </a:ext>
            </a:extLst>
          </p:cNvPr>
          <p:cNvSpPr txBox="1"/>
          <p:nvPr/>
        </p:nvSpPr>
        <p:spPr>
          <a:xfrm>
            <a:off x="4757531" y="1836404"/>
            <a:ext cx="6798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/>
              <a:t>En el idioma Mapuche significa “Estar boca a bajo”.</a:t>
            </a:r>
          </a:p>
          <a:p>
            <a:pPr algn="just"/>
            <a:r>
              <a:rPr lang="es-CL" sz="3600" dirty="0"/>
              <a:t>Y para ellos el Copihue es símbolo de felicidad, virtud, amistad y gratitud. </a:t>
            </a:r>
          </a:p>
        </p:txBody>
      </p:sp>
    </p:spTree>
    <p:extLst>
      <p:ext uri="{BB962C8B-B14F-4D97-AF65-F5344CB8AC3E}">
        <p14:creationId xmlns:p14="http://schemas.microsoft.com/office/powerpoint/2010/main" val="55688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B76A0A-2F9A-4340-A714-F5F2F8D2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1285461"/>
            <a:ext cx="4465982" cy="41876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F8E6D1-2C3D-4214-AB14-8E897573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B7979-4A54-491C-9957-EE44AA8C2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5400" dirty="0"/>
              <a:t>BAILE NACIONAL</a:t>
            </a:r>
          </a:p>
          <a:p>
            <a:pPr marL="0" indent="0" algn="ctr">
              <a:buNone/>
            </a:pPr>
            <a:r>
              <a:rPr lang="es-CL" sz="5400" dirty="0"/>
              <a:t>LA CUECA</a:t>
            </a:r>
          </a:p>
          <a:p>
            <a:pPr marL="0" indent="0" algn="just">
              <a:buNone/>
            </a:pPr>
            <a:r>
              <a:rPr lang="es-CL" sz="3200" dirty="0"/>
              <a:t>Este baile es similar al cortejo de un gallo con una gallina.</a:t>
            </a:r>
          </a:p>
          <a:p>
            <a:pPr marL="0" indent="0" algn="just">
              <a:buNone/>
            </a:pPr>
            <a:endParaRPr lang="es-CL" sz="3200" dirty="0"/>
          </a:p>
          <a:p>
            <a:pPr marL="0" indent="0" algn="ctr">
              <a:buNone/>
            </a:pP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78366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4FAC8-4A7A-4568-B72A-A1389070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901148"/>
            <a:ext cx="5221357" cy="4982817"/>
          </a:xfrm>
        </p:spPr>
        <p:txBody>
          <a:bodyPr>
            <a:noAutofit/>
          </a:bodyPr>
          <a:lstStyle/>
          <a:p>
            <a:r>
              <a:rPr lang="es-CL" sz="5400" dirty="0"/>
              <a:t>CANCIÓN </a:t>
            </a:r>
            <a:br>
              <a:rPr lang="es-CL" sz="5400" dirty="0"/>
            </a:br>
            <a:r>
              <a:rPr lang="es-CL" sz="5400" dirty="0"/>
              <a:t>NACIONAL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3A052-E426-4FEB-9275-3C73D81C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La canción nacional fue escrita por Eusebio Lillo.</a:t>
            </a:r>
          </a:p>
          <a:p>
            <a:r>
              <a:rPr lang="es-CL" sz="2800" dirty="0"/>
              <a:t>A continuación cantaremos un trozo de la canción:</a:t>
            </a:r>
          </a:p>
          <a:p>
            <a:pPr marL="0" indent="0" algn="ctr">
              <a:buNone/>
            </a:pPr>
            <a:r>
              <a:rPr lang="es-CL" sz="2800" dirty="0"/>
              <a:t>Puro, Chile, es tu cielo azulado,</a:t>
            </a:r>
          </a:p>
          <a:p>
            <a:pPr marL="0" indent="0" algn="ctr">
              <a:buNone/>
            </a:pPr>
            <a:r>
              <a:rPr lang="es-CL" sz="2800" dirty="0"/>
              <a:t>Puras brisas te cruzan también </a:t>
            </a:r>
          </a:p>
          <a:p>
            <a:pPr marL="0" indent="0" algn="ctr">
              <a:buNone/>
            </a:pPr>
            <a:r>
              <a:rPr lang="es-CL" sz="2800" dirty="0"/>
              <a:t>Y tu campo de flores bordado</a:t>
            </a:r>
          </a:p>
          <a:p>
            <a:pPr marL="0" indent="0" algn="ctr">
              <a:buNone/>
            </a:pPr>
            <a:r>
              <a:rPr lang="es-CL" sz="2800" dirty="0"/>
              <a:t>Es la copia feliz del Edén.</a:t>
            </a:r>
          </a:p>
        </p:txBody>
      </p:sp>
    </p:spTree>
    <p:extLst>
      <p:ext uri="{BB962C8B-B14F-4D97-AF65-F5344CB8AC3E}">
        <p14:creationId xmlns:p14="http://schemas.microsoft.com/office/powerpoint/2010/main" val="372293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96C82-1222-4A01-A39B-D701075D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74" y="2280907"/>
            <a:ext cx="3498979" cy="2456442"/>
          </a:xfrm>
        </p:spPr>
        <p:txBody>
          <a:bodyPr>
            <a:noAutofit/>
          </a:bodyPr>
          <a:lstStyle/>
          <a:p>
            <a:r>
              <a:rPr lang="es-CL" sz="6000" dirty="0"/>
              <a:t>JUEGOS </a:t>
            </a:r>
            <a:br>
              <a:rPr lang="es-CL" sz="6000" dirty="0"/>
            </a:br>
            <a:r>
              <a:rPr lang="es-CL" sz="6000" dirty="0"/>
              <a:t>TÍPICOS</a:t>
            </a:r>
            <a:br>
              <a:rPr lang="es-CL" sz="6000" dirty="0"/>
            </a:br>
            <a:r>
              <a:rPr lang="es-CL" sz="6000" dirty="0"/>
              <a:t>CHILENOS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3143D-758C-4744-8315-1FF185F8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70" y="331304"/>
            <a:ext cx="5509795" cy="6355649"/>
          </a:xfrm>
        </p:spPr>
        <p:txBody>
          <a:bodyPr>
            <a:normAutofit fontScale="77500" lnSpcReduction="20000"/>
          </a:bodyPr>
          <a:lstStyle/>
          <a:p>
            <a:r>
              <a:rPr lang="es-CL" sz="4400" dirty="0"/>
              <a:t>Son aquellos juegos que se realizan sin la ayuda tecnológica, es necesario el empleo de su propio cuerpo o de recursos que se pueden obtener fácilmente.</a:t>
            </a:r>
          </a:p>
          <a:p>
            <a:r>
              <a:rPr lang="es-CL" sz="4400" dirty="0"/>
              <a:t>Los más conocidos son: Rayuela, Bolitas, carreras de saco, palo encebado y emboque.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5F0AFD-D867-42E8-A557-9A0758F0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65" y="171047"/>
            <a:ext cx="1975806" cy="20420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5CE9CA-B5AD-4A48-BB90-260E8293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31" y="4806367"/>
            <a:ext cx="3610389" cy="18805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82D0DF-03DC-41AA-892A-AC53A5142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165" y="3308260"/>
            <a:ext cx="1819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5DCD0-E41E-48DD-AC48-88CDBBE9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687" y="357810"/>
            <a:ext cx="6652591" cy="3406310"/>
          </a:xfrm>
        </p:spPr>
        <p:txBody>
          <a:bodyPr>
            <a:normAutofit/>
          </a:bodyPr>
          <a:lstStyle/>
          <a:p>
            <a:r>
              <a:rPr lang="es-CL" sz="7200" dirty="0"/>
              <a:t>¡¡VIVA CHILE!!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03832E-7D48-4055-A8C6-7685E74D1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9" y="3846851"/>
            <a:ext cx="5711686" cy="167930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2DF0F-5E55-4B62-934B-A89038CB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679306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36CBB3-54D6-4DA2-90CF-9812EBA0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" y="112643"/>
            <a:ext cx="2875722" cy="17426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B39E01-07D3-4530-8BC5-B5E3C6882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493" y="112643"/>
            <a:ext cx="2871465" cy="17436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92FD9C-1D73-4BE3-A948-BA23AEF7D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1" y="4081670"/>
            <a:ext cx="2134993" cy="25421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3F89CE-18F9-4B35-9754-A9D98E2F8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102" y="3846851"/>
            <a:ext cx="1836727" cy="25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803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126</TotalTime>
  <Words>262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 Light</vt:lpstr>
      <vt:lpstr>Rockwell</vt:lpstr>
      <vt:lpstr>Wingdings</vt:lpstr>
      <vt:lpstr>Atlas</vt:lpstr>
      <vt:lpstr>SÍMBOLOS Y ELEMENTOS  PATRIOTICOS</vt:lpstr>
      <vt:lpstr>Antes de la primera junta  nacional de gobierno, estábamos gobernado por  el Rey de España, pero nosotros queríamos ser un país libre,  y los intelectuales  ayudaron a que se formara la primera junta de gobierno, donde los patriotas lucharon y así  lograron que nuestro territorio fuera independiente y desde ese minuto  comenzaron a crear los  símbolos patrios que vamos a conocer a continuación….. </vt:lpstr>
      <vt:lpstr>BANDERA  CHILENA</vt:lpstr>
      <vt:lpstr>COPIHUE</vt:lpstr>
      <vt:lpstr>Presentación de PowerPoint</vt:lpstr>
      <vt:lpstr>CANCIÓN  NACIONAL</vt:lpstr>
      <vt:lpstr>JUEGOS  TÍPICOS CHILENOS</vt:lpstr>
      <vt:lpstr>¡¡VIVA CHILE!!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SÍMBOLOS Y ELEMENTOS  PATRIOTICOS</dc:title>
  <dc:creator>Denis</dc:creator>
  <cp:lastModifiedBy>Denis</cp:lastModifiedBy>
  <cp:revision>13</cp:revision>
  <dcterms:created xsi:type="dcterms:W3CDTF">2020-08-30T22:58:22Z</dcterms:created>
  <dcterms:modified xsi:type="dcterms:W3CDTF">2020-09-02T23:06:45Z</dcterms:modified>
</cp:coreProperties>
</file>