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A4C-37C1-4152-8939-B5A08320A40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CA89-18E8-4A06-8F0D-BE030ACC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7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A4C-37C1-4152-8939-B5A08320A40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CA89-18E8-4A06-8F0D-BE030ACC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2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A4C-37C1-4152-8939-B5A08320A40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CA89-18E8-4A06-8F0D-BE030ACC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A4C-37C1-4152-8939-B5A08320A40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CA89-18E8-4A06-8F0D-BE030ACC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4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A4C-37C1-4152-8939-B5A08320A40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CA89-18E8-4A06-8F0D-BE030ACC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9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A4C-37C1-4152-8939-B5A08320A40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CA89-18E8-4A06-8F0D-BE030ACC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1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A4C-37C1-4152-8939-B5A08320A40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CA89-18E8-4A06-8F0D-BE030ACC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7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A4C-37C1-4152-8939-B5A08320A40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CA89-18E8-4A06-8F0D-BE030ACC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1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A4C-37C1-4152-8939-B5A08320A40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CA89-18E8-4A06-8F0D-BE030ACC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0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A4C-37C1-4152-8939-B5A08320A40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CA89-18E8-4A06-8F0D-BE030ACC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3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A4C-37C1-4152-8939-B5A08320A40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CA89-18E8-4A06-8F0D-BE030ACC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01A4C-37C1-4152-8939-B5A08320A40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6CA89-18E8-4A06-8F0D-BE030ACC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 Child Wallpaper | School clipart, Kids school, School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880315" y="1700012"/>
            <a:ext cx="9787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dirty="0" smtClean="0">
                <a:ln w="38100">
                  <a:solidFill>
                    <a:srgbClr val="FFFF00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¡RESOLVAMOS PROBLEMAS     MATEMÁTICOS!</a:t>
            </a:r>
            <a:endParaRPr lang="es-CL" sz="4800" dirty="0">
              <a:ln w="38100">
                <a:solidFill>
                  <a:srgbClr val="FFFF00"/>
                </a:solidFill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flipH="1">
            <a:off x="2785403" y="379827"/>
            <a:ext cx="6850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JUGEMOS CON LOS NUMEROS </a:t>
            </a:r>
            <a:endParaRPr lang="es-CL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 flipH="1">
            <a:off x="1030457" y="1312186"/>
            <a:ext cx="400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DE LA CLASE</a:t>
            </a:r>
            <a:r>
              <a:rPr lang="es-CL" dirty="0" smtClean="0"/>
              <a:t>:</a:t>
            </a: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1030457" y="1716437"/>
            <a:ext cx="9959926" cy="19389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Resolver problemas de adición y sustracción a través de juegos interactivos</a:t>
            </a:r>
            <a:endParaRPr lang="es-CL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unión de Transición Infantil a Primaria (1º) | CEIP TINGUA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39" y="3896752"/>
            <a:ext cx="5155810" cy="285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70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727563" y="5220376"/>
            <a:ext cx="2232248" cy="769441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 smtClean="0">
                <a:solidFill>
                  <a:srgbClr val="FFFF00"/>
                </a:solidFill>
              </a:rPr>
              <a:t>10</a:t>
            </a:r>
            <a:endParaRPr lang="es-CL" sz="4400" b="1" dirty="0">
              <a:solidFill>
                <a:srgbClr val="FFFF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63672" y="5220375"/>
            <a:ext cx="2304256" cy="769441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>
                <a:solidFill>
                  <a:srgbClr val="FFFF00"/>
                </a:solidFill>
              </a:rPr>
              <a:t>8</a:t>
            </a:r>
            <a:endParaRPr lang="es-CL" sz="4400" b="1" dirty="0">
              <a:solidFill>
                <a:srgbClr val="FFFF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919446" y="5220375"/>
            <a:ext cx="2376264" cy="769441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 smtClean="0">
                <a:solidFill>
                  <a:srgbClr val="FFFF00"/>
                </a:solidFill>
              </a:rPr>
              <a:t>18</a:t>
            </a:r>
            <a:endParaRPr lang="es-CL" sz="4400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Bizcocho, pastel, comida, dibujos animados, pastel png | PNGW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" b="99875" l="6522" r="90000">
                        <a14:foregroundMark x1="54457" y1="17125" x2="54457" y2="17125"/>
                        <a14:foregroundMark x1="53804" y1="17125" x2="33804" y2="18375"/>
                        <a14:foregroundMark x1="54891" y1="18375" x2="65543" y2="18875"/>
                        <a14:foregroundMark x1="53152" y1="16875" x2="50761" y2="1375"/>
                        <a14:foregroundMark x1="44674" y1="17625" x2="50543" y2="3625"/>
                        <a14:foregroundMark x1="51630" y1="8375" x2="64891" y2="15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2" r="13721"/>
          <a:stretch/>
        </p:blipFill>
        <p:spPr bwMode="auto">
          <a:xfrm>
            <a:off x="905602" y="1674056"/>
            <a:ext cx="1116140" cy="13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64234" y="146040"/>
            <a:ext cx="11254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Paloma debe entregar 18 pasteles en una pastelería, pero solo ha horneado 10  ¿Cuántos pasteles le faltan para completar 18?</a:t>
            </a:r>
            <a:endParaRPr lang="es-CL" sz="2400" b="1" dirty="0"/>
          </a:p>
        </p:txBody>
      </p:sp>
      <p:pic>
        <p:nvPicPr>
          <p:cNvPr id="9" name="Picture 4" descr="Bizcocho, pastel, comida, dibujos animados, pastel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5" b="99875" l="6522" r="90000">
                        <a14:foregroundMark x1="54457" y1="17125" x2="54457" y2="17125"/>
                        <a14:foregroundMark x1="53804" y1="17125" x2="33804" y2="18375"/>
                        <a14:foregroundMark x1="54891" y1="18375" x2="65543" y2="18875"/>
                        <a14:foregroundMark x1="53152" y1="16875" x2="50761" y2="1375"/>
                        <a14:foregroundMark x1="44674" y1="17625" x2="50543" y2="3625"/>
                        <a14:foregroundMark x1="51630" y1="8375" x2="64891" y2="15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2" r="13721"/>
          <a:stretch/>
        </p:blipFill>
        <p:spPr bwMode="auto">
          <a:xfrm>
            <a:off x="2398570" y="1674056"/>
            <a:ext cx="1116140" cy="13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izcocho, pastel, comida, dibujos animados, pastel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5" b="99875" l="6522" r="90000">
                        <a14:foregroundMark x1="54457" y1="17125" x2="54457" y2="17125"/>
                        <a14:foregroundMark x1="53804" y1="17125" x2="33804" y2="18375"/>
                        <a14:foregroundMark x1="54891" y1="18375" x2="65543" y2="18875"/>
                        <a14:foregroundMark x1="53152" y1="16875" x2="50761" y2="1375"/>
                        <a14:foregroundMark x1="44674" y1="17625" x2="50543" y2="3625"/>
                        <a14:foregroundMark x1="51630" y1="8375" x2="64891" y2="15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2" r="13721"/>
          <a:stretch/>
        </p:blipFill>
        <p:spPr bwMode="auto">
          <a:xfrm>
            <a:off x="3767928" y="1674056"/>
            <a:ext cx="1116140" cy="13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izcocho, pastel, comida, dibujos animados, pastel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5" b="99875" l="6522" r="90000">
                        <a14:foregroundMark x1="54457" y1="17125" x2="54457" y2="17125"/>
                        <a14:foregroundMark x1="53804" y1="17125" x2="33804" y2="18375"/>
                        <a14:foregroundMark x1="54891" y1="18375" x2="65543" y2="18875"/>
                        <a14:foregroundMark x1="53152" y1="16875" x2="50761" y2="1375"/>
                        <a14:foregroundMark x1="44674" y1="17625" x2="50543" y2="3625"/>
                        <a14:foregroundMark x1="51630" y1="8375" x2="64891" y2="15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2" r="13721"/>
          <a:stretch/>
        </p:blipFill>
        <p:spPr bwMode="auto">
          <a:xfrm>
            <a:off x="5137286" y="1674056"/>
            <a:ext cx="1116140" cy="13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izcocho, pastel, comida, dibujos animados, pastel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5" b="99875" l="6522" r="90000">
                        <a14:foregroundMark x1="54457" y1="17125" x2="54457" y2="17125"/>
                        <a14:foregroundMark x1="53804" y1="17125" x2="33804" y2="18375"/>
                        <a14:foregroundMark x1="54891" y1="18375" x2="65543" y2="18875"/>
                        <a14:foregroundMark x1="53152" y1="16875" x2="50761" y2="1375"/>
                        <a14:foregroundMark x1="44674" y1="17625" x2="50543" y2="3625"/>
                        <a14:foregroundMark x1="51630" y1="8375" x2="64891" y2="15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2" r="13721"/>
          <a:stretch/>
        </p:blipFill>
        <p:spPr bwMode="auto">
          <a:xfrm>
            <a:off x="6506644" y="1674056"/>
            <a:ext cx="1116140" cy="13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Bizcocho, pastel, comida, dibujos animados, pastel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5" b="99875" l="6522" r="90000">
                        <a14:foregroundMark x1="54457" y1="17125" x2="54457" y2="17125"/>
                        <a14:foregroundMark x1="53804" y1="17125" x2="33804" y2="18375"/>
                        <a14:foregroundMark x1="54891" y1="18375" x2="65543" y2="18875"/>
                        <a14:foregroundMark x1="53152" y1="16875" x2="50761" y2="1375"/>
                        <a14:foregroundMark x1="44674" y1="17625" x2="50543" y2="3625"/>
                        <a14:foregroundMark x1="51630" y1="8375" x2="64891" y2="15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2" r="13721"/>
          <a:stretch/>
        </p:blipFill>
        <p:spPr bwMode="auto">
          <a:xfrm>
            <a:off x="7919446" y="1674056"/>
            <a:ext cx="1116140" cy="13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Bizcocho, pastel, comida, dibujos animados, pastel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5" b="99875" l="6522" r="90000">
                        <a14:foregroundMark x1="54457" y1="17125" x2="54457" y2="17125"/>
                        <a14:foregroundMark x1="53804" y1="17125" x2="33804" y2="18375"/>
                        <a14:foregroundMark x1="54891" y1="18375" x2="65543" y2="18875"/>
                        <a14:foregroundMark x1="53152" y1="16875" x2="50761" y2="1375"/>
                        <a14:foregroundMark x1="44674" y1="17625" x2="50543" y2="3625"/>
                        <a14:foregroundMark x1="51630" y1="8375" x2="64891" y2="15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2" r="13721"/>
          <a:stretch/>
        </p:blipFill>
        <p:spPr bwMode="auto">
          <a:xfrm>
            <a:off x="9301745" y="1674056"/>
            <a:ext cx="1116140" cy="13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Bizcocho, pastel, comida, dibujos animados, pastel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5" b="99875" l="6522" r="90000">
                        <a14:foregroundMark x1="54457" y1="17125" x2="54457" y2="17125"/>
                        <a14:foregroundMark x1="53804" y1="17125" x2="33804" y2="18375"/>
                        <a14:foregroundMark x1="54891" y1="18375" x2="65543" y2="18875"/>
                        <a14:foregroundMark x1="53152" y1="16875" x2="50761" y2="1375"/>
                        <a14:foregroundMark x1="44674" y1="17625" x2="50543" y2="3625"/>
                        <a14:foregroundMark x1="51630" y1="8375" x2="64891" y2="15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2" r="13721"/>
          <a:stretch/>
        </p:blipFill>
        <p:spPr bwMode="auto">
          <a:xfrm>
            <a:off x="3767928" y="3213574"/>
            <a:ext cx="1116140" cy="13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Bizcocho, pastel, comida, dibujos animados, pastel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5" b="99875" l="6522" r="90000">
                        <a14:foregroundMark x1="54457" y1="17125" x2="54457" y2="17125"/>
                        <a14:foregroundMark x1="53804" y1="17125" x2="33804" y2="18375"/>
                        <a14:foregroundMark x1="54891" y1="18375" x2="65543" y2="18875"/>
                        <a14:foregroundMark x1="53152" y1="16875" x2="50761" y2="1375"/>
                        <a14:foregroundMark x1="44674" y1="17625" x2="50543" y2="3625"/>
                        <a14:foregroundMark x1="51630" y1="8375" x2="64891" y2="15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2" r="13721"/>
          <a:stretch/>
        </p:blipFill>
        <p:spPr bwMode="auto">
          <a:xfrm>
            <a:off x="5285617" y="3225980"/>
            <a:ext cx="1116140" cy="13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Bizcocho, pastel, comida, dibujos animados, pastel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5" b="99875" l="6522" r="90000">
                        <a14:foregroundMark x1="54457" y1="17125" x2="54457" y2="17125"/>
                        <a14:foregroundMark x1="53804" y1="17125" x2="33804" y2="18375"/>
                        <a14:foregroundMark x1="54891" y1="18375" x2="65543" y2="18875"/>
                        <a14:foregroundMark x1="53152" y1="16875" x2="50761" y2="1375"/>
                        <a14:foregroundMark x1="44674" y1="17625" x2="50543" y2="3625"/>
                        <a14:foregroundMark x1="51630" y1="8375" x2="64891" y2="15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2" r="13721"/>
          <a:stretch/>
        </p:blipFill>
        <p:spPr bwMode="auto">
          <a:xfrm>
            <a:off x="7064714" y="3233820"/>
            <a:ext cx="1116140" cy="13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9217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59852E-6 L 0.28368 -0.6012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4" y="-30065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37373" y="5362241"/>
            <a:ext cx="2232248" cy="769441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 smtClean="0">
                <a:solidFill>
                  <a:srgbClr val="FFFF00"/>
                </a:solidFill>
              </a:rPr>
              <a:t>11</a:t>
            </a:r>
            <a:endParaRPr lang="es-CL" sz="4400" b="1" dirty="0">
              <a:solidFill>
                <a:srgbClr val="FFFF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65051" y="5362241"/>
            <a:ext cx="2304256" cy="769441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>
                <a:solidFill>
                  <a:srgbClr val="FFFF00"/>
                </a:solidFill>
              </a:rPr>
              <a:t>9</a:t>
            </a:r>
            <a:endParaRPr lang="es-CL" sz="4400" b="1" dirty="0">
              <a:solidFill>
                <a:srgbClr val="FFFF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902430" y="5362241"/>
            <a:ext cx="2376264" cy="769441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>
                <a:solidFill>
                  <a:srgbClr val="FFFF00"/>
                </a:solidFill>
              </a:rPr>
              <a:t>6</a:t>
            </a:r>
            <a:endParaRPr lang="es-CL" sz="44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gallinas animadas - Buscar con Google | Gallina animada, Animales de la  granja, Gallina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7" b="100000" l="0" r="100000">
                        <a14:foregroundMark x1="73659" y1="22083" x2="73659" y2="2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" y="1969136"/>
            <a:ext cx="1111765" cy="13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34572" y="225083"/>
            <a:ext cx="8904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/>
              <a:t>Matías tenia 12 gallinas y se escaparon 3 ¿Cuántas gallinas le quedaron ?</a:t>
            </a:r>
            <a:endParaRPr lang="es-CL" sz="2800" b="1" dirty="0"/>
          </a:p>
        </p:txBody>
      </p:sp>
      <p:pic>
        <p:nvPicPr>
          <p:cNvPr id="10" name="Picture 2" descr="gallinas animadas - Buscar con Google | Gallina animada, Animales de la  granja, Gallina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7" b="100000" l="0" r="100000">
                        <a14:foregroundMark x1="73659" y1="22083" x2="73659" y2="2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90" y="1969135"/>
            <a:ext cx="1111765" cy="13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allinas animadas - Buscar con Google | Gallina animada, Animales de la  granja, Gallina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7" b="100000" l="0" r="100000">
                        <a14:foregroundMark x1="73659" y1="22083" x2="73659" y2="2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55" y="1969134"/>
            <a:ext cx="1111765" cy="13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allinas animadas - Buscar con Google | Gallina animada, Animales de la  granja, Gallina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7" b="100000" l="0" r="100000">
                        <a14:foregroundMark x1="73659" y1="22083" x2="73659" y2="2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86" y="1969134"/>
            <a:ext cx="1111765" cy="13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allinas animadas - Buscar con Google | Gallina animada, Animales de la  granja, Gallina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7" b="100000" l="0" r="100000">
                        <a14:foregroundMark x1="73659" y1="22083" x2="73659" y2="2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938" y="1969133"/>
            <a:ext cx="1111765" cy="13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allinas animadas - Buscar con Google | Gallina animada, Animales de la  granja, Gallina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7" b="100000" l="0" r="100000">
                        <a14:foregroundMark x1="73659" y1="22083" x2="73659" y2="2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42" y="1969132"/>
            <a:ext cx="1111765" cy="13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allinas animadas - Buscar con Google | Gallina animada, Animales de la  granja, Gallina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7" b="100000" l="0" r="100000">
                        <a14:foregroundMark x1="73659" y1="22083" x2="73659" y2="2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146" y="1969131"/>
            <a:ext cx="1111765" cy="13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allinas animadas - Buscar con Google | Gallina animada, Animales de la  granja, Gallina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7" b="100000" l="0" r="100000">
                        <a14:foregroundMark x1="73659" y1="22083" x2="73659" y2="2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74" y="1969131"/>
            <a:ext cx="1111765" cy="13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allinas animadas - Buscar con Google | Gallina animada, Animales de la  granja, Gallina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7" b="100000" l="0" r="100000">
                        <a14:foregroundMark x1="73659" y1="22083" x2="73659" y2="2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354" y="1856935"/>
            <a:ext cx="1111765" cy="13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allinas animadas - Buscar con Google | Gallina animada, Animales de la  granja, Gallina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7" b="100000" l="0" r="100000">
                        <a14:foregroundMark x1="73659" y1="22083" x2="73659" y2="2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65" y="3332473"/>
            <a:ext cx="1111765" cy="13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gallinas animadas - Buscar con Google | Gallina animada, Animales de la  granja, Gallina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7" b="100000" l="0" r="100000">
                        <a14:foregroundMark x1="73659" y1="22083" x2="73659" y2="2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318" y="3317757"/>
            <a:ext cx="1111765" cy="13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gallinas animadas - Buscar con Google | Gallina animada, Animales de la  granja, Gallina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7" b="100000" l="0" r="100000">
                        <a14:foregroundMark x1="73659" y1="22083" x2="73659" y2="2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10" y="3362827"/>
            <a:ext cx="1111765" cy="13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ás 4"/>
          <p:cNvSpPr/>
          <p:nvPr/>
        </p:nvSpPr>
        <p:spPr>
          <a:xfrm rot="19164449">
            <a:off x="1927305" y="3343389"/>
            <a:ext cx="1249653" cy="127974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Más 21"/>
          <p:cNvSpPr/>
          <p:nvPr/>
        </p:nvSpPr>
        <p:spPr>
          <a:xfrm rot="19164449">
            <a:off x="3193398" y="3411092"/>
            <a:ext cx="1249653" cy="127974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Más 22"/>
          <p:cNvSpPr/>
          <p:nvPr/>
        </p:nvSpPr>
        <p:spPr>
          <a:xfrm rot="19164449">
            <a:off x="4526209" y="3420781"/>
            <a:ext cx="1249653" cy="127974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10546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9852E-6 L 0.00018 -0.601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065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5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767189" y="5242974"/>
            <a:ext cx="2232248" cy="769441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 smtClean="0">
                <a:solidFill>
                  <a:srgbClr val="FFFF00"/>
                </a:solidFill>
              </a:rPr>
              <a:t>8</a:t>
            </a:r>
            <a:endParaRPr lang="es-CL" sz="4400" b="1" dirty="0">
              <a:solidFill>
                <a:srgbClr val="FFFF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40426" y="5240524"/>
            <a:ext cx="2304256" cy="769441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>
                <a:solidFill>
                  <a:srgbClr val="FFFF00"/>
                </a:solidFill>
              </a:rPr>
              <a:t>6</a:t>
            </a:r>
            <a:endParaRPr lang="es-CL" sz="4400" b="1" dirty="0">
              <a:solidFill>
                <a:srgbClr val="FFFF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421944" y="5240524"/>
            <a:ext cx="2376264" cy="769441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36098" y="576775"/>
            <a:ext cx="10480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Daniela tiene 4 muñecas y quiere completar su colección hasta tener 10 de ellas, ¿Cuántas muñecas le faltan para completar la colección?</a:t>
            </a:r>
            <a:endParaRPr lang="es-CL" sz="2400" b="1" dirty="0"/>
          </a:p>
        </p:txBody>
      </p:sp>
      <p:pic>
        <p:nvPicPr>
          <p:cNvPr id="3074" name="Picture 2" descr="Niños Juguetes Muñecos De Dibujos Animados Muñeca, Niños, Juguetes, Muñecas  De Dibujos Animados PNG y PSD para Descargar Gratis |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50" b="99583" l="10000" r="90000">
                        <a14:foregroundMark x1="47917" y1="95833" x2="47917" y2="95833"/>
                        <a14:foregroundMark x1="47917" y1="95833" x2="47917" y2="9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56" y="1712173"/>
            <a:ext cx="3000504" cy="300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iños Juguetes Muñecos De Dibujos Animados Muñeca, Niños, Juguetes, Muñecas  De Dibujos Animados PNG y PSD para Descargar Gratis |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50" b="99583" l="10000" r="90000">
                        <a14:foregroundMark x1="47917" y1="95833" x2="47917" y2="95833"/>
                        <a14:foregroundMark x1="47917" y1="95833" x2="47917" y2="9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37" y="1712173"/>
            <a:ext cx="3000504" cy="300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iños Juguetes Muñecos De Dibujos Animados Muñeca, Niños, Juguetes, Muñecas  De Dibujos Animados PNG y PSD para Descargar Gratis |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50" b="99583" l="10000" r="90000">
                        <a14:foregroundMark x1="47917" y1="95833" x2="47917" y2="95833"/>
                        <a14:foregroundMark x1="47917" y1="95833" x2="47917" y2="9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118" y="1712173"/>
            <a:ext cx="3000504" cy="300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iños Juguetes Muñecos De Dibujos Animados Muñeca, Niños, Juguetes, Muñecas  De Dibujos Animados PNG y PSD para Descargar Gratis |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50" b="99583" l="10000" r="90000">
                        <a14:foregroundMark x1="47917" y1="95833" x2="47917" y2="95833"/>
                        <a14:foregroundMark x1="47917" y1="95833" x2="47917" y2="9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30" y="1712173"/>
            <a:ext cx="3000504" cy="300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2699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28372 -0.60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0" y="-3006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40425" y="5362242"/>
            <a:ext cx="2232248" cy="76944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 smtClean="0">
                <a:solidFill>
                  <a:srgbClr val="FFFF00"/>
                </a:solidFill>
              </a:rPr>
              <a:t>20</a:t>
            </a:r>
            <a:endParaRPr lang="es-CL" sz="4400" b="1" dirty="0">
              <a:solidFill>
                <a:srgbClr val="FFFF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85932" y="5362241"/>
            <a:ext cx="2304256" cy="76944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 smtClean="0">
                <a:solidFill>
                  <a:srgbClr val="FFFF00"/>
                </a:solidFill>
              </a:rPr>
              <a:t>11</a:t>
            </a:r>
            <a:endParaRPr lang="es-CL" sz="4400" b="1" dirty="0">
              <a:solidFill>
                <a:srgbClr val="FFFF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635143" y="5362241"/>
            <a:ext cx="2376264" cy="76944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 smtClean="0">
                <a:solidFill>
                  <a:srgbClr val="FFFF00"/>
                </a:solidFill>
              </a:rPr>
              <a:t>12</a:t>
            </a:r>
            <a:endParaRPr lang="es-CL" sz="4400" b="1" dirty="0">
              <a:solidFill>
                <a:srgbClr val="FFFF00"/>
              </a:solidFill>
            </a:endParaRPr>
          </a:p>
        </p:txBody>
      </p:sp>
      <p:pic>
        <p:nvPicPr>
          <p:cNvPr id="2" name="Picture 2" descr="Brinquedos - Minus - Autitos Animados En Png Clipart (#721127) - Pin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8" b="91329" l="1250" r="96932">
                        <a14:foregroundMark x1="38182" y1="66908" x2="38182" y2="66908"/>
                        <a14:foregroundMark x1="38182" y1="66908" x2="43068" y2="85983"/>
                        <a14:foregroundMark x1="39432" y1="76879" x2="31591" y2="85260"/>
                        <a14:foregroundMark x1="35455" y1="80491" x2="38409" y2="63728"/>
                        <a14:foregroundMark x1="36136" y1="72110" x2="30909" y2="68931"/>
                        <a14:foregroundMark x1="33182" y1="70520" x2="36477" y2="75289"/>
                        <a14:foregroundMark x1="41477" y1="76879" x2="45000" y2="73121"/>
                        <a14:foregroundMark x1="69545" y1="74711" x2="69545" y2="74711"/>
                        <a14:foregroundMark x1="69545" y1="74711" x2="77386" y2="80491"/>
                        <a14:foregroundMark x1="73636" y1="76879" x2="70795" y2="68931"/>
                        <a14:foregroundMark x1="69318" y1="76879" x2="68523" y2="85260"/>
                        <a14:foregroundMark x1="68523" y1="75289" x2="63750" y2="74277"/>
                        <a14:backgroundMark x1="31136" y1="68931" x2="31136" y2="68931"/>
                        <a14:backgroundMark x1="38182" y1="64306" x2="38182" y2="64306"/>
                        <a14:backgroundMark x1="32614" y1="85549" x2="32614" y2="85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0" t="5478" r="4605" b="10539"/>
          <a:stretch/>
        </p:blipFill>
        <p:spPr bwMode="auto">
          <a:xfrm>
            <a:off x="667074" y="1643578"/>
            <a:ext cx="1373351" cy="9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rinquedos - Minus - Autitos Animados En Png Clipart (#721127) - Pin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8" b="91329" l="1250" r="96932">
                        <a14:foregroundMark x1="38182" y1="66908" x2="38182" y2="66908"/>
                        <a14:foregroundMark x1="38182" y1="66908" x2="43068" y2="85983"/>
                        <a14:foregroundMark x1="39432" y1="76879" x2="31591" y2="85260"/>
                        <a14:foregroundMark x1="35455" y1="80491" x2="38409" y2="63728"/>
                        <a14:foregroundMark x1="36136" y1="72110" x2="30909" y2="68931"/>
                        <a14:foregroundMark x1="33182" y1="70520" x2="36477" y2="75289"/>
                        <a14:foregroundMark x1="41477" y1="76879" x2="45000" y2="73121"/>
                        <a14:foregroundMark x1="69545" y1="74711" x2="69545" y2="74711"/>
                        <a14:foregroundMark x1="69545" y1="74711" x2="77386" y2="80491"/>
                        <a14:foregroundMark x1="73636" y1="76879" x2="70795" y2="68931"/>
                        <a14:foregroundMark x1="69318" y1="76879" x2="68523" y2="85260"/>
                        <a14:foregroundMark x1="68523" y1="75289" x2="63750" y2="74277"/>
                        <a14:backgroundMark x1="31136" y1="68931" x2="31136" y2="68931"/>
                        <a14:backgroundMark x1="38182" y1="64306" x2="38182" y2="64306"/>
                        <a14:backgroundMark x1="32614" y1="85549" x2="32614" y2="85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0" t="5478" r="4605" b="10539"/>
          <a:stretch/>
        </p:blipFill>
        <p:spPr bwMode="auto">
          <a:xfrm>
            <a:off x="2064777" y="1739709"/>
            <a:ext cx="1373351" cy="9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rinquedos - Minus - Autitos Animados En Png Clipart (#721127) - Pin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8" b="91329" l="1250" r="96932">
                        <a14:foregroundMark x1="38182" y1="66908" x2="38182" y2="66908"/>
                        <a14:foregroundMark x1="38182" y1="66908" x2="43068" y2="85983"/>
                        <a14:foregroundMark x1="39432" y1="76879" x2="31591" y2="85260"/>
                        <a14:foregroundMark x1="35455" y1="80491" x2="38409" y2="63728"/>
                        <a14:foregroundMark x1="36136" y1="72110" x2="30909" y2="68931"/>
                        <a14:foregroundMark x1="33182" y1="70520" x2="36477" y2="75289"/>
                        <a14:foregroundMark x1="41477" y1="76879" x2="45000" y2="73121"/>
                        <a14:foregroundMark x1="69545" y1="74711" x2="69545" y2="74711"/>
                        <a14:foregroundMark x1="69545" y1="74711" x2="77386" y2="80491"/>
                        <a14:foregroundMark x1="73636" y1="76879" x2="70795" y2="68931"/>
                        <a14:foregroundMark x1="69318" y1="76879" x2="68523" y2="85260"/>
                        <a14:foregroundMark x1="68523" y1="75289" x2="63750" y2="74277"/>
                        <a14:backgroundMark x1="31136" y1="68931" x2="31136" y2="68931"/>
                        <a14:backgroundMark x1="38182" y1="64306" x2="38182" y2="64306"/>
                        <a14:backgroundMark x1="32614" y1="85549" x2="32614" y2="85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0" t="5478" r="4605" b="10539"/>
          <a:stretch/>
        </p:blipFill>
        <p:spPr bwMode="auto">
          <a:xfrm>
            <a:off x="3462480" y="1739709"/>
            <a:ext cx="1373351" cy="9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rinquedos - Minus - Autitos Animados En Png Clipart (#721127) - Pin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8" b="91329" l="1250" r="96932">
                        <a14:foregroundMark x1="38182" y1="66908" x2="38182" y2="66908"/>
                        <a14:foregroundMark x1="38182" y1="66908" x2="43068" y2="85983"/>
                        <a14:foregroundMark x1="39432" y1="76879" x2="31591" y2="85260"/>
                        <a14:foregroundMark x1="35455" y1="80491" x2="38409" y2="63728"/>
                        <a14:foregroundMark x1="36136" y1="72110" x2="30909" y2="68931"/>
                        <a14:foregroundMark x1="33182" y1="70520" x2="36477" y2="75289"/>
                        <a14:foregroundMark x1="41477" y1="76879" x2="45000" y2="73121"/>
                        <a14:foregroundMark x1="69545" y1="74711" x2="69545" y2="74711"/>
                        <a14:foregroundMark x1="69545" y1="74711" x2="77386" y2="80491"/>
                        <a14:foregroundMark x1="73636" y1="76879" x2="70795" y2="68931"/>
                        <a14:foregroundMark x1="69318" y1="76879" x2="68523" y2="85260"/>
                        <a14:foregroundMark x1="68523" y1="75289" x2="63750" y2="74277"/>
                        <a14:backgroundMark x1="31136" y1="68931" x2="31136" y2="68931"/>
                        <a14:backgroundMark x1="38182" y1="64306" x2="38182" y2="64306"/>
                        <a14:backgroundMark x1="32614" y1="85549" x2="32614" y2="85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0" t="5478" r="4605" b="10539"/>
          <a:stretch/>
        </p:blipFill>
        <p:spPr bwMode="auto">
          <a:xfrm>
            <a:off x="4885932" y="1739709"/>
            <a:ext cx="1373351" cy="9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rinquedos - Minus - Autitos Animados En Png Clipart (#721127) - Pin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8" b="91329" l="1250" r="96932">
                        <a14:foregroundMark x1="38182" y1="66908" x2="38182" y2="66908"/>
                        <a14:foregroundMark x1="38182" y1="66908" x2="43068" y2="85983"/>
                        <a14:foregroundMark x1="39432" y1="76879" x2="31591" y2="85260"/>
                        <a14:foregroundMark x1="35455" y1="80491" x2="38409" y2="63728"/>
                        <a14:foregroundMark x1="36136" y1="72110" x2="30909" y2="68931"/>
                        <a14:foregroundMark x1="33182" y1="70520" x2="36477" y2="75289"/>
                        <a14:foregroundMark x1="41477" y1="76879" x2="45000" y2="73121"/>
                        <a14:foregroundMark x1="69545" y1="74711" x2="69545" y2="74711"/>
                        <a14:foregroundMark x1="69545" y1="74711" x2="77386" y2="80491"/>
                        <a14:foregroundMark x1="73636" y1="76879" x2="70795" y2="68931"/>
                        <a14:foregroundMark x1="69318" y1="76879" x2="68523" y2="85260"/>
                        <a14:foregroundMark x1="68523" y1="75289" x2="63750" y2="74277"/>
                        <a14:backgroundMark x1="31136" y1="68931" x2="31136" y2="68931"/>
                        <a14:backgroundMark x1="38182" y1="64306" x2="38182" y2="64306"/>
                        <a14:backgroundMark x1="32614" y1="85549" x2="32614" y2="85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0" t="5478" r="4605" b="10539"/>
          <a:stretch/>
        </p:blipFill>
        <p:spPr bwMode="auto">
          <a:xfrm>
            <a:off x="6259283" y="1739709"/>
            <a:ext cx="1373351" cy="9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rinquedos - Minus - Autitos Animados En Png Clipart (#721127) - Pin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8" b="91329" l="1250" r="96932">
                        <a14:foregroundMark x1="38182" y1="66908" x2="38182" y2="66908"/>
                        <a14:foregroundMark x1="38182" y1="66908" x2="43068" y2="85983"/>
                        <a14:foregroundMark x1="39432" y1="76879" x2="31591" y2="85260"/>
                        <a14:foregroundMark x1="35455" y1="80491" x2="38409" y2="63728"/>
                        <a14:foregroundMark x1="36136" y1="72110" x2="30909" y2="68931"/>
                        <a14:foregroundMark x1="33182" y1="70520" x2="36477" y2="75289"/>
                        <a14:foregroundMark x1="41477" y1="76879" x2="45000" y2="73121"/>
                        <a14:foregroundMark x1="69545" y1="74711" x2="69545" y2="74711"/>
                        <a14:foregroundMark x1="69545" y1="74711" x2="77386" y2="80491"/>
                        <a14:foregroundMark x1="73636" y1="76879" x2="70795" y2="68931"/>
                        <a14:foregroundMark x1="69318" y1="76879" x2="68523" y2="85260"/>
                        <a14:foregroundMark x1="68523" y1="75289" x2="63750" y2="74277"/>
                        <a14:backgroundMark x1="31136" y1="68931" x2="31136" y2="68931"/>
                        <a14:backgroundMark x1="38182" y1="64306" x2="38182" y2="64306"/>
                        <a14:backgroundMark x1="32614" y1="85549" x2="32614" y2="85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0" t="5478" r="4605" b="10539"/>
          <a:stretch/>
        </p:blipFill>
        <p:spPr bwMode="auto">
          <a:xfrm>
            <a:off x="7632800" y="1763160"/>
            <a:ext cx="1373351" cy="9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rinquedos - Minus - Autitos Animados En Png Clipart (#721127) - Pin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8" b="91329" l="1250" r="96932">
                        <a14:foregroundMark x1="38182" y1="66908" x2="38182" y2="66908"/>
                        <a14:foregroundMark x1="38182" y1="66908" x2="43068" y2="85983"/>
                        <a14:foregroundMark x1="39432" y1="76879" x2="31591" y2="85260"/>
                        <a14:foregroundMark x1="35455" y1="80491" x2="38409" y2="63728"/>
                        <a14:foregroundMark x1="36136" y1="72110" x2="30909" y2="68931"/>
                        <a14:foregroundMark x1="33182" y1="70520" x2="36477" y2="75289"/>
                        <a14:foregroundMark x1="41477" y1="76879" x2="45000" y2="73121"/>
                        <a14:foregroundMark x1="69545" y1="74711" x2="69545" y2="74711"/>
                        <a14:foregroundMark x1="69545" y1="74711" x2="77386" y2="80491"/>
                        <a14:foregroundMark x1="73636" y1="76879" x2="70795" y2="68931"/>
                        <a14:foregroundMark x1="69318" y1="76879" x2="68523" y2="85260"/>
                        <a14:foregroundMark x1="68523" y1="75289" x2="63750" y2="74277"/>
                        <a14:backgroundMark x1="31136" y1="68931" x2="31136" y2="68931"/>
                        <a14:backgroundMark x1="38182" y1="64306" x2="38182" y2="64306"/>
                        <a14:backgroundMark x1="32614" y1="85549" x2="32614" y2="85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0" t="5478" r="4605" b="10539"/>
          <a:stretch/>
        </p:blipFill>
        <p:spPr bwMode="auto">
          <a:xfrm>
            <a:off x="9005985" y="1763160"/>
            <a:ext cx="1373351" cy="9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rinquedos - Minus - Autitos Animados En Png Clipart (#721127) - Pin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8" b="91329" l="1250" r="96932">
                        <a14:foregroundMark x1="38182" y1="66908" x2="38182" y2="66908"/>
                        <a14:foregroundMark x1="38182" y1="66908" x2="43068" y2="85983"/>
                        <a14:foregroundMark x1="39432" y1="76879" x2="31591" y2="85260"/>
                        <a14:foregroundMark x1="35455" y1="80491" x2="38409" y2="63728"/>
                        <a14:foregroundMark x1="36136" y1="72110" x2="30909" y2="68931"/>
                        <a14:foregroundMark x1="33182" y1="70520" x2="36477" y2="75289"/>
                        <a14:foregroundMark x1="41477" y1="76879" x2="45000" y2="73121"/>
                        <a14:foregroundMark x1="69545" y1="74711" x2="69545" y2="74711"/>
                        <a14:foregroundMark x1="69545" y1="74711" x2="77386" y2="80491"/>
                        <a14:foregroundMark x1="73636" y1="76879" x2="70795" y2="68931"/>
                        <a14:foregroundMark x1="69318" y1="76879" x2="68523" y2="85260"/>
                        <a14:foregroundMark x1="68523" y1="75289" x2="63750" y2="74277"/>
                        <a14:backgroundMark x1="31136" y1="68931" x2="31136" y2="68931"/>
                        <a14:backgroundMark x1="38182" y1="64306" x2="38182" y2="64306"/>
                        <a14:backgroundMark x1="32614" y1="85549" x2="32614" y2="85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0" t="5478" r="4605" b="10539"/>
          <a:stretch/>
        </p:blipFill>
        <p:spPr bwMode="auto">
          <a:xfrm>
            <a:off x="667074" y="2747898"/>
            <a:ext cx="1373351" cy="9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rinquedos - Minus - Autitos Animados En Png Clipart (#721127) - Pin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8" b="91329" l="1250" r="96932">
                        <a14:foregroundMark x1="38182" y1="66908" x2="38182" y2="66908"/>
                        <a14:foregroundMark x1="38182" y1="66908" x2="43068" y2="85983"/>
                        <a14:foregroundMark x1="39432" y1="76879" x2="31591" y2="85260"/>
                        <a14:foregroundMark x1="35455" y1="80491" x2="38409" y2="63728"/>
                        <a14:foregroundMark x1="36136" y1="72110" x2="30909" y2="68931"/>
                        <a14:foregroundMark x1="33182" y1="70520" x2="36477" y2="75289"/>
                        <a14:foregroundMark x1="41477" y1="76879" x2="45000" y2="73121"/>
                        <a14:foregroundMark x1="69545" y1="74711" x2="69545" y2="74711"/>
                        <a14:foregroundMark x1="69545" y1="74711" x2="77386" y2="80491"/>
                        <a14:foregroundMark x1="73636" y1="76879" x2="70795" y2="68931"/>
                        <a14:foregroundMark x1="69318" y1="76879" x2="68523" y2="85260"/>
                        <a14:foregroundMark x1="68523" y1="75289" x2="63750" y2="74277"/>
                        <a14:backgroundMark x1="31136" y1="68931" x2="31136" y2="68931"/>
                        <a14:backgroundMark x1="38182" y1="64306" x2="38182" y2="64306"/>
                        <a14:backgroundMark x1="32614" y1="85549" x2="32614" y2="85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0" t="5478" r="4605" b="10539"/>
          <a:stretch/>
        </p:blipFill>
        <p:spPr bwMode="auto">
          <a:xfrm>
            <a:off x="2040259" y="2747898"/>
            <a:ext cx="1373351" cy="9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rinquedos - Minus - Autitos Animados En Png Clipart (#721127) - Pin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8" b="91329" l="1250" r="96932">
                        <a14:foregroundMark x1="38182" y1="66908" x2="38182" y2="66908"/>
                        <a14:foregroundMark x1="38182" y1="66908" x2="43068" y2="85983"/>
                        <a14:foregroundMark x1="39432" y1="76879" x2="31591" y2="85260"/>
                        <a14:foregroundMark x1="35455" y1="80491" x2="38409" y2="63728"/>
                        <a14:foregroundMark x1="36136" y1="72110" x2="30909" y2="68931"/>
                        <a14:foregroundMark x1="33182" y1="70520" x2="36477" y2="75289"/>
                        <a14:foregroundMark x1="41477" y1="76879" x2="45000" y2="73121"/>
                        <a14:foregroundMark x1="69545" y1="74711" x2="69545" y2="74711"/>
                        <a14:foregroundMark x1="69545" y1="74711" x2="77386" y2="80491"/>
                        <a14:foregroundMark x1="73636" y1="76879" x2="70795" y2="68931"/>
                        <a14:foregroundMark x1="69318" y1="76879" x2="68523" y2="85260"/>
                        <a14:foregroundMark x1="68523" y1="75289" x2="63750" y2="74277"/>
                        <a14:backgroundMark x1="31136" y1="68931" x2="31136" y2="68931"/>
                        <a14:backgroundMark x1="38182" y1="64306" x2="38182" y2="64306"/>
                        <a14:backgroundMark x1="32614" y1="85549" x2="32614" y2="85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0" t="5478" r="4605" b="10539"/>
          <a:stretch/>
        </p:blipFill>
        <p:spPr bwMode="auto">
          <a:xfrm>
            <a:off x="3413610" y="2771349"/>
            <a:ext cx="1373351" cy="9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rinquedos - Minus - Autitos Animados En Png Clipart (#721127) - Pin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8" b="91329" l="1250" r="96932">
                        <a14:foregroundMark x1="38182" y1="66908" x2="38182" y2="66908"/>
                        <a14:foregroundMark x1="38182" y1="66908" x2="43068" y2="85983"/>
                        <a14:foregroundMark x1="39432" y1="76879" x2="31591" y2="85260"/>
                        <a14:foregroundMark x1="35455" y1="80491" x2="38409" y2="63728"/>
                        <a14:foregroundMark x1="36136" y1="72110" x2="30909" y2="68931"/>
                        <a14:foregroundMark x1="33182" y1="70520" x2="36477" y2="75289"/>
                        <a14:foregroundMark x1="41477" y1="76879" x2="45000" y2="73121"/>
                        <a14:foregroundMark x1="69545" y1="74711" x2="69545" y2="74711"/>
                        <a14:foregroundMark x1="69545" y1="74711" x2="77386" y2="80491"/>
                        <a14:foregroundMark x1="73636" y1="76879" x2="70795" y2="68931"/>
                        <a14:foregroundMark x1="69318" y1="76879" x2="68523" y2="85260"/>
                        <a14:foregroundMark x1="68523" y1="75289" x2="63750" y2="74277"/>
                        <a14:backgroundMark x1="31136" y1="68931" x2="31136" y2="68931"/>
                        <a14:backgroundMark x1="38182" y1="64306" x2="38182" y2="64306"/>
                        <a14:backgroundMark x1="32614" y1="85549" x2="32614" y2="85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0" t="5478" r="4605" b="10539"/>
          <a:stretch/>
        </p:blipFill>
        <p:spPr bwMode="auto">
          <a:xfrm>
            <a:off x="4835831" y="2771349"/>
            <a:ext cx="1373351" cy="9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Brinquedos - Minus - Autitos Animados En Png Clipart (#721127) - Pin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8" b="91329" l="1250" r="96932">
                        <a14:foregroundMark x1="38182" y1="66908" x2="38182" y2="66908"/>
                        <a14:foregroundMark x1="38182" y1="66908" x2="43068" y2="85983"/>
                        <a14:foregroundMark x1="39432" y1="76879" x2="31591" y2="85260"/>
                        <a14:foregroundMark x1="35455" y1="80491" x2="38409" y2="63728"/>
                        <a14:foregroundMark x1="36136" y1="72110" x2="30909" y2="68931"/>
                        <a14:foregroundMark x1="33182" y1="70520" x2="36477" y2="75289"/>
                        <a14:foregroundMark x1="41477" y1="76879" x2="45000" y2="73121"/>
                        <a14:foregroundMark x1="69545" y1="74711" x2="69545" y2="74711"/>
                        <a14:foregroundMark x1="69545" y1="74711" x2="77386" y2="80491"/>
                        <a14:foregroundMark x1="73636" y1="76879" x2="70795" y2="68931"/>
                        <a14:foregroundMark x1="69318" y1="76879" x2="68523" y2="85260"/>
                        <a14:foregroundMark x1="68523" y1="75289" x2="63750" y2="74277"/>
                        <a14:backgroundMark x1="31136" y1="68931" x2="31136" y2="68931"/>
                        <a14:backgroundMark x1="38182" y1="64306" x2="38182" y2="64306"/>
                        <a14:backgroundMark x1="32614" y1="85549" x2="32614" y2="85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0" t="5478" r="4605" b="10539"/>
          <a:stretch/>
        </p:blipFill>
        <p:spPr bwMode="auto">
          <a:xfrm>
            <a:off x="6332617" y="2771349"/>
            <a:ext cx="1373351" cy="9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rinquedos - Minus - Autitos Animados En Png Clipart (#721127) - Pin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8" b="91329" l="1250" r="96932">
                        <a14:foregroundMark x1="38182" y1="66908" x2="38182" y2="66908"/>
                        <a14:foregroundMark x1="38182" y1="66908" x2="43068" y2="85983"/>
                        <a14:foregroundMark x1="39432" y1="76879" x2="31591" y2="85260"/>
                        <a14:foregroundMark x1="35455" y1="80491" x2="38409" y2="63728"/>
                        <a14:foregroundMark x1="36136" y1="72110" x2="30909" y2="68931"/>
                        <a14:foregroundMark x1="33182" y1="70520" x2="36477" y2="75289"/>
                        <a14:foregroundMark x1="41477" y1="76879" x2="45000" y2="73121"/>
                        <a14:foregroundMark x1="69545" y1="74711" x2="69545" y2="74711"/>
                        <a14:foregroundMark x1="69545" y1="74711" x2="77386" y2="80491"/>
                        <a14:foregroundMark x1="73636" y1="76879" x2="70795" y2="68931"/>
                        <a14:foregroundMark x1="69318" y1="76879" x2="68523" y2="85260"/>
                        <a14:foregroundMark x1="68523" y1="75289" x2="63750" y2="74277"/>
                        <a14:backgroundMark x1="31136" y1="68931" x2="31136" y2="68931"/>
                        <a14:backgroundMark x1="38182" y1="64306" x2="38182" y2="64306"/>
                        <a14:backgroundMark x1="32614" y1="85549" x2="32614" y2="85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0" t="5478" r="4605" b="10539"/>
          <a:stretch/>
        </p:blipFill>
        <p:spPr bwMode="auto">
          <a:xfrm>
            <a:off x="7779302" y="2771349"/>
            <a:ext cx="1373351" cy="9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Brinquedos - Minus - Autitos Animados En Png Clipart (#721127) - Pin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8" b="91329" l="1250" r="96932">
                        <a14:foregroundMark x1="38182" y1="66908" x2="38182" y2="66908"/>
                        <a14:foregroundMark x1="38182" y1="66908" x2="43068" y2="85983"/>
                        <a14:foregroundMark x1="39432" y1="76879" x2="31591" y2="85260"/>
                        <a14:foregroundMark x1="35455" y1="80491" x2="38409" y2="63728"/>
                        <a14:foregroundMark x1="36136" y1="72110" x2="30909" y2="68931"/>
                        <a14:foregroundMark x1="33182" y1="70520" x2="36477" y2="75289"/>
                        <a14:foregroundMark x1="41477" y1="76879" x2="45000" y2="73121"/>
                        <a14:foregroundMark x1="69545" y1="74711" x2="69545" y2="74711"/>
                        <a14:foregroundMark x1="69545" y1="74711" x2="77386" y2="80491"/>
                        <a14:foregroundMark x1="73636" y1="76879" x2="70795" y2="68931"/>
                        <a14:foregroundMark x1="69318" y1="76879" x2="68523" y2="85260"/>
                        <a14:foregroundMark x1="68523" y1="75289" x2="63750" y2="74277"/>
                        <a14:backgroundMark x1="31136" y1="68931" x2="31136" y2="68931"/>
                        <a14:backgroundMark x1="38182" y1="64306" x2="38182" y2="64306"/>
                        <a14:backgroundMark x1="32614" y1="85549" x2="32614" y2="85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0" t="5478" r="4605" b="10539"/>
          <a:stretch/>
        </p:blipFill>
        <p:spPr bwMode="auto">
          <a:xfrm>
            <a:off x="9225987" y="2771349"/>
            <a:ext cx="1373351" cy="9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rinquedos - Minus - Autitos Animados En Png Clipart (#721127) - Pin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8" b="91329" l="1250" r="96932">
                        <a14:foregroundMark x1="38182" y1="66908" x2="38182" y2="66908"/>
                        <a14:foregroundMark x1="38182" y1="66908" x2="43068" y2="85983"/>
                        <a14:foregroundMark x1="39432" y1="76879" x2="31591" y2="85260"/>
                        <a14:foregroundMark x1="35455" y1="80491" x2="38409" y2="63728"/>
                        <a14:foregroundMark x1="36136" y1="72110" x2="30909" y2="68931"/>
                        <a14:foregroundMark x1="33182" y1="70520" x2="36477" y2="75289"/>
                        <a14:foregroundMark x1="41477" y1="76879" x2="45000" y2="73121"/>
                        <a14:foregroundMark x1="69545" y1="74711" x2="69545" y2="74711"/>
                        <a14:foregroundMark x1="69545" y1="74711" x2="77386" y2="80491"/>
                        <a14:foregroundMark x1="73636" y1="76879" x2="70795" y2="68931"/>
                        <a14:foregroundMark x1="69318" y1="76879" x2="68523" y2="85260"/>
                        <a14:foregroundMark x1="68523" y1="75289" x2="63750" y2="74277"/>
                        <a14:backgroundMark x1="31136" y1="68931" x2="31136" y2="68931"/>
                        <a14:backgroundMark x1="38182" y1="64306" x2="38182" y2="64306"/>
                        <a14:backgroundMark x1="32614" y1="85549" x2="32614" y2="85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0" t="5478" r="4605" b="10539"/>
          <a:stretch/>
        </p:blipFill>
        <p:spPr bwMode="auto">
          <a:xfrm>
            <a:off x="1353583" y="3838233"/>
            <a:ext cx="1373351" cy="9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 flipH="1">
            <a:off x="699370" y="157005"/>
            <a:ext cx="10677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Ismael tiene 15 autitos y le regala cuatro a su hermanito pequeño ¿Cuántos autos le quedan?</a:t>
            </a:r>
            <a:endParaRPr lang="es-CL" sz="2400" b="1" dirty="0"/>
          </a:p>
        </p:txBody>
      </p:sp>
      <p:sp>
        <p:nvSpPr>
          <p:cNvPr id="5" name="Más 4"/>
          <p:cNvSpPr/>
          <p:nvPr/>
        </p:nvSpPr>
        <p:spPr>
          <a:xfrm rot="18363828">
            <a:off x="6563331" y="2689835"/>
            <a:ext cx="1035360" cy="1097632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Más 23"/>
          <p:cNvSpPr/>
          <p:nvPr/>
        </p:nvSpPr>
        <p:spPr>
          <a:xfrm rot="18363828">
            <a:off x="8089851" y="2714902"/>
            <a:ext cx="1035360" cy="1097632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ás 24"/>
          <p:cNvSpPr/>
          <p:nvPr/>
        </p:nvSpPr>
        <p:spPr>
          <a:xfrm rot="18363828">
            <a:off x="9469995" y="2714902"/>
            <a:ext cx="1035360" cy="1097632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Más 25"/>
          <p:cNvSpPr/>
          <p:nvPr/>
        </p:nvSpPr>
        <p:spPr>
          <a:xfrm rot="18363828">
            <a:off x="1609374" y="3802238"/>
            <a:ext cx="1035360" cy="1097632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57309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00013 -0.6013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06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5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21880" y="980720"/>
            <a:ext cx="10438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¡Ahora inténtalo tú resolviendo los problemas que aparecen en la guía!</a:t>
            </a:r>
            <a:endParaRPr lang="es-CL" sz="360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Vector Premium | Niños felices estudiando junto con su maes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2" y="2602003"/>
            <a:ext cx="8334103" cy="390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09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130</Words>
  <Application>Microsoft Office PowerPoint</Application>
  <PresentationFormat>Panorámica</PresentationFormat>
  <Paragraphs>21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</dc:title>
  <dc:creator>Nico</dc:creator>
  <cp:lastModifiedBy>Cuenta Microsoft</cp:lastModifiedBy>
  <cp:revision>18</cp:revision>
  <dcterms:created xsi:type="dcterms:W3CDTF">2020-10-02T20:58:15Z</dcterms:created>
  <dcterms:modified xsi:type="dcterms:W3CDTF">2020-10-08T00:17:25Z</dcterms:modified>
</cp:coreProperties>
</file>