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66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0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51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99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09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8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4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6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3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06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8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57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5936-2838-4618-805B-64177904033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D6DB-135A-4BB9-B4C0-376D6E174B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34614" y="4104314"/>
            <a:ext cx="6473780" cy="1615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>
                <a:latin typeface="Algerian" panose="04020705040A02060702" pitchFamily="82" charset="0"/>
              </a:rPr>
              <a:t>¡</a:t>
            </a:r>
            <a:r>
              <a:rPr lang="es-ES" dirty="0" smtClean="0">
                <a:latin typeface="Algerian" panose="04020705040A02060702" pitchFamily="82" charset="0"/>
              </a:rPr>
              <a:t>Semana de aniversario!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8" y="434048"/>
            <a:ext cx="945109" cy="870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92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48460"/>
            <a:ext cx="9796975" cy="102579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¡Nuestro colegio esta semana cumple 25 años!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4587" y="3244948"/>
            <a:ext cx="2650588" cy="2469711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ES" dirty="0" smtClean="0"/>
              <a:t>La cual está presente en nuestra ropita y agenda escolar</a:t>
            </a:r>
            <a:endParaRPr lang="en-U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92126" y="2127422"/>
            <a:ext cx="10515600" cy="664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Lo  que nos distingue de otros establecimientos es nuestra insignia.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826" y="2970090"/>
            <a:ext cx="40862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11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76775"/>
            <a:ext cx="10515600" cy="16599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S" sz="3600" dirty="0" smtClean="0"/>
              <a:t>Nuestro colegio, está ubicado en la comuna de </a:t>
            </a:r>
            <a:r>
              <a:rPr lang="es-ES" sz="3600" u="sng" dirty="0" smtClean="0"/>
              <a:t>Puente Alto </a:t>
            </a:r>
            <a:r>
              <a:rPr lang="es-ES" sz="3600" dirty="0" smtClean="0"/>
              <a:t>y es tan grande que fácilmente lo podemos reconocer.</a:t>
            </a:r>
            <a:endParaRPr lang="en-U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90" y="2349305"/>
            <a:ext cx="6496496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29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44061"/>
            <a:ext cx="7372643" cy="7033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3200" u="sng" dirty="0" smtClean="0"/>
              <a:t>En nuestro colegio lo pasamos muy bien.</a:t>
            </a:r>
            <a:endParaRPr lang="en-US" sz="3200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81" y="2174924"/>
            <a:ext cx="4276506" cy="31856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788" y="2183819"/>
            <a:ext cx="4478215" cy="31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872198"/>
            <a:ext cx="7236654" cy="8466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Celebramos fechas importantes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097">
            <a:off x="1408527" y="2328202"/>
            <a:ext cx="4176347" cy="31322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426">
            <a:off x="6739620" y="2294177"/>
            <a:ext cx="4302000" cy="32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45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366" y="844061"/>
            <a:ext cx="9543757" cy="7903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3600" dirty="0" smtClean="0"/>
              <a:t>Y en tiempos de dificultad nos unimos para ayudar a nuestra linda comunidad CEFA..</a:t>
            </a:r>
            <a:endParaRPr lang="en-US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570" y="2083545"/>
            <a:ext cx="92773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24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703385"/>
            <a:ext cx="10261209" cy="987303"/>
          </a:xfrm>
          <a:solidFill>
            <a:srgbClr val="A7D971"/>
          </a:solidFill>
        </p:spPr>
        <p:txBody>
          <a:bodyPr>
            <a:normAutofit/>
          </a:bodyPr>
          <a:lstStyle/>
          <a:p>
            <a:r>
              <a:rPr lang="es-ES" sz="3200" dirty="0" smtClean="0"/>
              <a:t>Durante éste año nos hemos tenido que adaptar a un nuevo formato de clases.</a:t>
            </a: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29" y="2190457"/>
            <a:ext cx="4743450" cy="31242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702084" y="2190457"/>
            <a:ext cx="3919024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/>
              <a:t>Pero, a pesar de la distancia, hemos mantenido el contacto y la comunicación para avanzar hacia nuevos aprendizajes y desafíos.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2202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335" y="801859"/>
            <a:ext cx="10515600" cy="3589827"/>
          </a:xfrm>
          <a:solidFill>
            <a:srgbClr val="FF99CC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Entre todos nosotros, hemos mantenido el espíritu de formación y crecimiento que destaca nuestro colegio. Trabajando desde el amor y la disciplina, para adquirir las herramientas educativas suficientes para enfrentar nuevas etapas.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2" y="3778201"/>
            <a:ext cx="47434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2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156</Words>
  <Application>Microsoft Office PowerPoint</Application>
  <PresentationFormat>Panorámica</PresentationFormat>
  <Paragraphs>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Tema de Office</vt:lpstr>
      <vt:lpstr>¡Semana de aniversario!</vt:lpstr>
      <vt:lpstr>¡Nuestro colegio esta semana cumple 25 años!</vt:lpstr>
      <vt:lpstr>Nuestro colegio, está ubicado en la comuna de Puente Alto y es tan grande que fácilmente lo podemos reconocer.</vt:lpstr>
      <vt:lpstr>En nuestro colegio lo pasamos muy bien.</vt:lpstr>
      <vt:lpstr>Celebramos fechas importantes</vt:lpstr>
      <vt:lpstr>Y en tiempos de dificultad nos unimos para ayudar a nuestra linda comunidad CEFA..</vt:lpstr>
      <vt:lpstr>Durante éste año nos hemos tenido que adaptar a un nuevo formato de clases.</vt:lpstr>
      <vt:lpstr>Entre todos nosotros, hemos mantenido el espíritu de formación y crecimiento que destaca nuestro colegio. Trabajando desde el amor y la disciplina, para adquirir las herramientas educativas suficientes para enfrentar nuevas etapas.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¡Semana de aniversario!</dc:title>
  <dc:creator>Nico</dc:creator>
  <cp:lastModifiedBy>Nico</cp:lastModifiedBy>
  <cp:revision>9</cp:revision>
  <dcterms:created xsi:type="dcterms:W3CDTF">2020-10-15T10:37:04Z</dcterms:created>
  <dcterms:modified xsi:type="dcterms:W3CDTF">2020-10-15T11:32:44Z</dcterms:modified>
</cp:coreProperties>
</file>