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51D80-AB2C-4AB7-A9F2-34D934C9DBBC}" type="datetimeFigureOut">
              <a:rPr lang="es-CL" smtClean="0"/>
              <a:t>26-09-2020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558E47-87D5-4BDC-B447-7776A7BF41C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51D80-AB2C-4AB7-A9F2-34D934C9DBBC}" type="datetimeFigureOut">
              <a:rPr lang="es-CL" smtClean="0"/>
              <a:t>26-09-2020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558E47-87D5-4BDC-B447-7776A7BF41C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51D80-AB2C-4AB7-A9F2-34D934C9DBBC}" type="datetimeFigureOut">
              <a:rPr lang="es-CL" smtClean="0"/>
              <a:t>26-09-2020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558E47-87D5-4BDC-B447-7776A7BF41C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51D80-AB2C-4AB7-A9F2-34D934C9DBBC}" type="datetimeFigureOut">
              <a:rPr lang="es-CL" smtClean="0"/>
              <a:t>26-09-2020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558E47-87D5-4BDC-B447-7776A7BF41C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51D80-AB2C-4AB7-A9F2-34D934C9DBBC}" type="datetimeFigureOut">
              <a:rPr lang="es-CL" smtClean="0"/>
              <a:t>26-09-2020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558E47-87D5-4BDC-B447-7776A7BF41C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51D80-AB2C-4AB7-A9F2-34D934C9DBBC}" type="datetimeFigureOut">
              <a:rPr lang="es-CL" smtClean="0"/>
              <a:t>26-09-2020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558E47-87D5-4BDC-B447-7776A7BF41C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51D80-AB2C-4AB7-A9F2-34D934C9DBBC}" type="datetimeFigureOut">
              <a:rPr lang="es-CL" smtClean="0"/>
              <a:t>26-09-2020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558E47-87D5-4BDC-B447-7776A7BF41C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51D80-AB2C-4AB7-A9F2-34D934C9DBBC}" type="datetimeFigureOut">
              <a:rPr lang="es-CL" smtClean="0"/>
              <a:t>26-09-2020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558E47-87D5-4BDC-B447-7776A7BF41C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51D80-AB2C-4AB7-A9F2-34D934C9DBBC}" type="datetimeFigureOut">
              <a:rPr lang="es-CL" smtClean="0"/>
              <a:t>26-09-2020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558E47-87D5-4BDC-B447-7776A7BF41C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51D80-AB2C-4AB7-A9F2-34D934C9DBBC}" type="datetimeFigureOut">
              <a:rPr lang="es-CL" smtClean="0"/>
              <a:t>26-09-2020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558E47-87D5-4BDC-B447-7776A7BF41C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E51D80-AB2C-4AB7-A9F2-34D934C9DBBC}" type="datetimeFigureOut">
              <a:rPr lang="es-CL" smtClean="0"/>
              <a:t>26-09-2020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558E47-87D5-4BDC-B447-7776A7BF41C6}" type="slidenum">
              <a:rPr lang="es-CL" smtClean="0"/>
              <a:t>‹Nº›</a:t>
            </a:fld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CE51D80-AB2C-4AB7-A9F2-34D934C9DBBC}" type="datetimeFigureOut">
              <a:rPr lang="es-CL" smtClean="0"/>
              <a:t>26-09-2020</a:t>
            </a:fld>
            <a:endParaRPr lang="es-CL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8558E47-87D5-4BDC-B447-7776A7BF41C6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Recordemos las vocales manuscritas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28192"/>
          </a:xfrm>
        </p:spPr>
        <p:txBody>
          <a:bodyPr>
            <a:noAutofit/>
          </a:bodyPr>
          <a:lstStyle/>
          <a:p>
            <a:endParaRPr lang="es-CL" sz="8000" dirty="0" smtClean="0">
              <a:solidFill>
                <a:schemeClr val="tx1"/>
              </a:solidFill>
              <a:latin typeface="MeMima" pitchFamily="2" charset="0"/>
            </a:endParaRPr>
          </a:p>
          <a:p>
            <a:r>
              <a:rPr lang="es-CL" sz="8000" dirty="0" smtClean="0">
                <a:solidFill>
                  <a:schemeClr val="tx1"/>
                </a:solidFill>
                <a:latin typeface="MeMima" pitchFamily="2" charset="0"/>
              </a:rPr>
              <a:t>a e i o u</a:t>
            </a:r>
            <a:endParaRPr lang="es-CL" sz="8000" dirty="0">
              <a:solidFill>
                <a:schemeClr val="tx1"/>
              </a:solidFill>
              <a:latin typeface="MeMima" pitchFamily="2" charset="0"/>
            </a:endParaRPr>
          </a:p>
        </p:txBody>
      </p:sp>
      <p:pic>
        <p:nvPicPr>
          <p:cNvPr id="6" name="5 Imagen" descr="Lirio de tigre flor arum-lily lilium candidum pascua lirio, naturaleza  muerta, fondo de pantalla de la computadora, lilium, flor png | PNGWi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05064"/>
            <a:ext cx="3600400" cy="1941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932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7200" dirty="0" smtClean="0"/>
              <a:t>      </a:t>
            </a:r>
            <a:r>
              <a:rPr lang="es-CL" sz="7200" dirty="0" smtClean="0">
                <a:solidFill>
                  <a:schemeClr val="tx1"/>
                </a:solidFill>
                <a:latin typeface="MeMima" pitchFamily="2" charset="0"/>
              </a:rPr>
              <a:t>a</a:t>
            </a:r>
            <a:r>
              <a:rPr lang="es-CL" sz="7200" dirty="0" smtClean="0"/>
              <a:t> </a:t>
            </a:r>
            <a:r>
              <a:rPr lang="es-CL" sz="7200" dirty="0" smtClean="0">
                <a:latin typeface="MeMima" pitchFamily="2" charset="0"/>
              </a:rPr>
              <a:t> </a:t>
            </a:r>
            <a:r>
              <a:rPr lang="es-CL" sz="7200" dirty="0" err="1" smtClean="0">
                <a:latin typeface="MeMima" pitchFamily="2" charset="0"/>
              </a:rPr>
              <a:t>rd</a:t>
            </a:r>
            <a:r>
              <a:rPr lang="es-CL" sz="7200" dirty="0" smtClean="0">
                <a:latin typeface="MeMima" pitchFamily="2" charset="0"/>
              </a:rPr>
              <a:t> </a:t>
            </a:r>
            <a:r>
              <a:rPr lang="es-CL" sz="7200" dirty="0" smtClean="0">
                <a:solidFill>
                  <a:schemeClr val="tx1"/>
                </a:solidFill>
                <a:latin typeface="MeMima" pitchFamily="2" charset="0"/>
              </a:rPr>
              <a:t>i</a:t>
            </a:r>
            <a:r>
              <a:rPr lang="es-CL" sz="7200" dirty="0" smtClean="0">
                <a:latin typeface="MeMima" pitchFamily="2" charset="0"/>
              </a:rPr>
              <a:t> ll </a:t>
            </a:r>
            <a:r>
              <a:rPr lang="es-CL" sz="7200" dirty="0" smtClean="0">
                <a:solidFill>
                  <a:schemeClr val="tx2"/>
                </a:solidFill>
                <a:latin typeface="MeMima" pitchFamily="2" charset="0"/>
              </a:rPr>
              <a:t>a</a:t>
            </a:r>
            <a:endParaRPr lang="es-CL" sz="7200" dirty="0">
              <a:latin typeface="MeMima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 smtClean="0"/>
              <a:t>Busquemos las vocales y escribámosla en los espacios en blanco, para completar las palabras</a:t>
            </a:r>
          </a:p>
        </p:txBody>
      </p:sp>
      <p:pic>
        <p:nvPicPr>
          <p:cNvPr id="5" name="4 Imagen" descr="Simbología de la ardill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3" y="1772816"/>
            <a:ext cx="5112568" cy="26610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8783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7200" dirty="0" smtClean="0">
                <a:latin typeface="MeMima" pitchFamily="2" charset="0"/>
              </a:rPr>
              <a:t>     </a:t>
            </a:r>
            <a:r>
              <a:rPr lang="es-CL" sz="7200" dirty="0">
                <a:solidFill>
                  <a:schemeClr val="tx1"/>
                </a:solidFill>
                <a:latin typeface="MeMima" pitchFamily="2" charset="0"/>
              </a:rPr>
              <a:t>e</a:t>
            </a:r>
            <a:r>
              <a:rPr lang="es-CL" sz="7200" dirty="0" smtClean="0">
                <a:latin typeface="MeMima" pitchFamily="2" charset="0"/>
              </a:rPr>
              <a:t> l </a:t>
            </a:r>
            <a:r>
              <a:rPr lang="es-CL" sz="7200" dirty="0" smtClean="0">
                <a:solidFill>
                  <a:schemeClr val="tx1"/>
                </a:solidFill>
                <a:latin typeface="MeMima" pitchFamily="2" charset="0"/>
              </a:rPr>
              <a:t>e</a:t>
            </a:r>
            <a:r>
              <a:rPr lang="es-CL" sz="7200" dirty="0" smtClean="0">
                <a:latin typeface="MeMima" pitchFamily="2" charset="0"/>
              </a:rPr>
              <a:t> f </a:t>
            </a:r>
            <a:r>
              <a:rPr lang="es-CL" sz="7200" dirty="0" smtClean="0">
                <a:solidFill>
                  <a:schemeClr val="tx1"/>
                </a:solidFill>
                <a:latin typeface="MeMima" pitchFamily="2" charset="0"/>
              </a:rPr>
              <a:t>a</a:t>
            </a:r>
            <a:r>
              <a:rPr lang="es-CL" sz="7200" dirty="0" smtClean="0">
                <a:latin typeface="MeMima" pitchFamily="2" charset="0"/>
              </a:rPr>
              <a:t> </a:t>
            </a:r>
            <a:r>
              <a:rPr lang="es-CL" sz="7200" dirty="0" err="1" smtClean="0">
                <a:latin typeface="MeMima" pitchFamily="2" charset="0"/>
              </a:rPr>
              <a:t>nt</a:t>
            </a:r>
            <a:r>
              <a:rPr lang="es-CL" sz="7200" dirty="0">
                <a:latin typeface="MeMima" pitchFamily="2" charset="0"/>
              </a:rPr>
              <a:t> </a:t>
            </a:r>
            <a:r>
              <a:rPr lang="es-CL" sz="7200" dirty="0" smtClean="0">
                <a:solidFill>
                  <a:schemeClr val="tx1"/>
                </a:solidFill>
                <a:latin typeface="MeMima" pitchFamily="2" charset="0"/>
              </a:rPr>
              <a:t>e</a:t>
            </a:r>
            <a:endParaRPr lang="es-CL" sz="7200" dirty="0">
              <a:latin typeface="MeMima" pitchFamily="2" charset="0"/>
            </a:endParaRPr>
          </a:p>
        </p:txBody>
      </p:sp>
      <p:pic>
        <p:nvPicPr>
          <p:cNvPr id="4" name="3 Marcador de contenido" descr="Elefantes - Fichas de animales en National Geographic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106" y="530225"/>
            <a:ext cx="4187825" cy="4187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6176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                  </a:t>
            </a:r>
            <a:r>
              <a:rPr lang="es-CL" sz="7200" dirty="0" smtClean="0">
                <a:solidFill>
                  <a:schemeClr val="tx1"/>
                </a:solidFill>
                <a:latin typeface="MeMima" pitchFamily="2" charset="0"/>
              </a:rPr>
              <a:t>i</a:t>
            </a:r>
            <a:r>
              <a:rPr lang="es-CL" sz="7200" dirty="0" smtClean="0">
                <a:latin typeface="MeMima" pitchFamily="2" charset="0"/>
              </a:rPr>
              <a:t> g </a:t>
            </a:r>
            <a:r>
              <a:rPr lang="es-CL" sz="7200" dirty="0">
                <a:solidFill>
                  <a:schemeClr val="tx1"/>
                </a:solidFill>
                <a:latin typeface="MeMima" pitchFamily="2" charset="0"/>
              </a:rPr>
              <a:t>u</a:t>
            </a:r>
            <a:r>
              <a:rPr lang="es-CL" sz="7200" dirty="0" smtClean="0">
                <a:latin typeface="MeMima" pitchFamily="2" charset="0"/>
              </a:rPr>
              <a:t>  </a:t>
            </a:r>
            <a:r>
              <a:rPr lang="es-CL" sz="7200" dirty="0">
                <a:solidFill>
                  <a:schemeClr val="tx1"/>
                </a:solidFill>
                <a:latin typeface="MeMima" pitchFamily="2" charset="0"/>
              </a:rPr>
              <a:t>a</a:t>
            </a:r>
            <a:r>
              <a:rPr lang="es-CL" sz="7200" dirty="0" smtClean="0">
                <a:latin typeface="MeMima" pitchFamily="2" charset="0"/>
              </a:rPr>
              <a:t> n </a:t>
            </a:r>
            <a:r>
              <a:rPr lang="es-CL" sz="7200" dirty="0" smtClean="0">
                <a:solidFill>
                  <a:schemeClr val="tx1"/>
                </a:solidFill>
                <a:latin typeface="MeMima" pitchFamily="2" charset="0"/>
              </a:rPr>
              <a:t>a</a:t>
            </a:r>
            <a:endParaRPr lang="es-CL" sz="7200" dirty="0">
              <a:latin typeface="MeMima" pitchFamily="2" charset="0"/>
            </a:endParaRPr>
          </a:p>
        </p:txBody>
      </p:sp>
      <p:pic>
        <p:nvPicPr>
          <p:cNvPr id="4" name="3 Marcador de contenido" descr="Animales que empiezan por la letra I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369" y="681037"/>
            <a:ext cx="5829300" cy="3886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8892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                  </a:t>
            </a:r>
            <a:r>
              <a:rPr lang="es-CL" sz="7200" dirty="0" smtClean="0">
                <a:solidFill>
                  <a:schemeClr val="tx1"/>
                </a:solidFill>
                <a:latin typeface="MeMima" pitchFamily="2" charset="0"/>
              </a:rPr>
              <a:t>o</a:t>
            </a:r>
            <a:r>
              <a:rPr lang="es-CL" sz="8000" dirty="0" smtClean="0">
                <a:latin typeface="MeMima" pitchFamily="2" charset="0"/>
              </a:rPr>
              <a:t> s  </a:t>
            </a:r>
            <a:r>
              <a:rPr lang="es-CL" sz="7200" dirty="0" smtClean="0">
                <a:solidFill>
                  <a:schemeClr val="tx1"/>
                </a:solidFill>
                <a:latin typeface="MeMima" pitchFamily="2" charset="0"/>
              </a:rPr>
              <a:t>o</a:t>
            </a:r>
            <a:endParaRPr lang="es-CL" dirty="0">
              <a:latin typeface="MeMima" pitchFamily="2" charset="0"/>
            </a:endParaRPr>
          </a:p>
        </p:txBody>
      </p:sp>
      <p:pic>
        <p:nvPicPr>
          <p:cNvPr id="4" name="3 Marcador de contenido" descr="VIDEO] Pescadores ven el momento en el que un oso intenta comerse a una  foca - RC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080" y="530225"/>
            <a:ext cx="7299878" cy="4187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981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            </a:t>
            </a:r>
            <a:r>
              <a:rPr lang="es-CL" sz="7200" dirty="0" smtClean="0">
                <a:solidFill>
                  <a:schemeClr val="tx1"/>
                </a:solidFill>
                <a:latin typeface="MeMima" pitchFamily="2" charset="0"/>
              </a:rPr>
              <a:t>u </a:t>
            </a:r>
            <a:r>
              <a:rPr lang="es-CL" dirty="0" smtClean="0"/>
              <a:t>r </a:t>
            </a:r>
            <a:r>
              <a:rPr lang="es-CL" dirty="0" err="1" smtClean="0"/>
              <a:t>r</a:t>
            </a:r>
            <a:r>
              <a:rPr lang="es-CL" dirty="0" smtClean="0"/>
              <a:t> </a:t>
            </a:r>
            <a:r>
              <a:rPr lang="es-CL" sz="7200" dirty="0" smtClean="0">
                <a:solidFill>
                  <a:schemeClr val="tx2"/>
                </a:solidFill>
                <a:latin typeface="MeMima" pitchFamily="2" charset="0"/>
              </a:rPr>
              <a:t> </a:t>
            </a:r>
            <a:r>
              <a:rPr lang="es-CL" sz="7200" dirty="0" smtClean="0">
                <a:solidFill>
                  <a:schemeClr val="tx1"/>
                </a:solidFill>
                <a:latin typeface="MeMima" pitchFamily="2" charset="0"/>
              </a:rPr>
              <a:t>a</a:t>
            </a:r>
            <a:r>
              <a:rPr lang="es-CL" sz="7200" dirty="0" smtClean="0">
                <a:solidFill>
                  <a:schemeClr val="tx2"/>
                </a:solidFill>
                <a:latin typeface="MeMima" pitchFamily="2" charset="0"/>
              </a:rPr>
              <a:t> </a:t>
            </a:r>
            <a:r>
              <a:rPr lang="es-CL" dirty="0" smtClean="0"/>
              <a:t>c  </a:t>
            </a:r>
            <a:r>
              <a:rPr lang="es-CL" sz="7200" dirty="0" smtClean="0">
                <a:solidFill>
                  <a:schemeClr val="tx1"/>
                </a:solidFill>
                <a:latin typeface="MeMima" pitchFamily="2" charset="0"/>
              </a:rPr>
              <a:t>a</a:t>
            </a:r>
            <a:endParaRPr lang="es-CL" dirty="0"/>
          </a:p>
        </p:txBody>
      </p:sp>
      <p:pic>
        <p:nvPicPr>
          <p:cNvPr id="4" name="3 Marcador de contenido" descr="Simbolismo de la Urraca | Animal Chaman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684" y="530225"/>
            <a:ext cx="7352669" cy="4187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6164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Personalizado 1">
      <a:majorFont>
        <a:latin typeface="Cursiva"/>
        <a:ea typeface=""/>
        <a:cs typeface=""/>
      </a:majorFont>
      <a:minorFont>
        <a:latin typeface="Cursiva"/>
        <a:ea typeface=""/>
        <a:cs typeface="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</TotalTime>
  <Words>56</Words>
  <Application>Microsoft Office PowerPoint</Application>
  <PresentationFormat>Presentación en pantalla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Aspecto</vt:lpstr>
      <vt:lpstr>Recordemos las vocales manuscritas</vt:lpstr>
      <vt:lpstr>      a  rd i ll a</vt:lpstr>
      <vt:lpstr>     e l e f a nt e</vt:lpstr>
      <vt:lpstr>                  i g u  a n a</vt:lpstr>
      <vt:lpstr>                  o s  o</vt:lpstr>
      <vt:lpstr>            u r r  a c  a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Recordemos las vocales manuscritas</dc:title>
  <dc:creator>Luffi</dc:creator>
  <cp:lastModifiedBy>Luffi</cp:lastModifiedBy>
  <cp:revision>10</cp:revision>
  <dcterms:created xsi:type="dcterms:W3CDTF">2020-08-31T18:59:28Z</dcterms:created>
  <dcterms:modified xsi:type="dcterms:W3CDTF">2020-09-26T18:40:33Z</dcterms:modified>
</cp:coreProperties>
</file>