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06" r:id="rId3"/>
    <p:sldId id="297" r:id="rId4"/>
    <p:sldId id="293" r:id="rId5"/>
    <p:sldId id="294" r:id="rId6"/>
    <p:sldId id="307" r:id="rId7"/>
    <p:sldId id="305" r:id="rId8"/>
    <p:sldId id="308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FDD57-7B1A-48B9-B1BC-8B1157FF6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CF7137-D118-48B0-AD5E-FCE4D8A6B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BBA6B9-21D4-4E9D-A2A8-82933AE1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B84815-5ACF-43C0-8160-F04FAAB4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EF1DE-958F-4640-A6C3-230EA385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CB990-9375-4906-9707-2A17247F1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AA4B6B-672C-49E3-92F1-CCE3D494E9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B9EE8A-E087-4804-8B8B-A1EB906D0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59A34-4B21-453D-92E0-C8957E288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7EB4BA-CC89-4EEC-A80A-B0154D72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02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8E2CC-AD47-4A20-A186-9F82814ED9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AE5C1E-538C-4D56-B9D4-39E335245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4A649D-A8D2-41AF-9931-0C3E4188C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36C95F-2B2D-4B20-A4A1-78292B265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1E2549-1E64-4A08-914A-DD266F893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3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CDC7D-DA46-404F-9370-5C80686FF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989FA-AB64-411A-92BF-83F5A7520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2178EC-167C-4503-94CF-247ED8289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E9C96C-F209-45B5-9FE8-1D46E7BD5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993B85-7E87-478A-82D6-78BA5DB4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906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27B2C-83D1-4CC1-AD0A-6EB5A254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62F9AD-209E-4A5C-AEEF-EF4A866E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E2766A-24EC-4F57-9584-A69E9FFC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5C43F-A4F5-4B71-9446-E1F74EC65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FACE0B-E712-48D6-995C-17741446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E332D-DCDA-4BC3-A791-C2E6B323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40816-4517-4834-B4B7-809E4F7D8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B3D47B-D001-4892-B0EE-E4236E1FF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8670A0-086E-4FFA-BE11-AD3E8974B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D8D955-5162-4011-9543-630F54619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33A1D9-F57C-4149-B4FC-2B565E11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72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16892E-4739-47EE-9CB1-020633231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A274A1-2DEA-4946-98A2-C82F2A017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08A069-E57A-45ED-9575-E578CE5F4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47F540-6601-48E4-B2DB-938C15599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4E38E3-E02D-4543-B0CE-AFDC6CC77E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83CF5A5-71D2-47AF-96AC-68B53DE7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7589334-6552-4107-BA50-DB9B720D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1B99239-524B-42C6-AE6A-61FBD46BB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90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C12C6-5848-4DAE-8CAD-24166CA0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9F0677-D29C-4625-922F-D41970D70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B708AD-BA5D-4CEF-B444-1F5B35CE3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06C555-5DB8-4F1A-9C7F-B0D648AC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4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97731A7-732A-4C12-A1A1-2629CDCE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F69D15D-4289-4E21-B7C4-446F4202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6545E0-3291-4D3C-85CC-0EBE5CDD6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934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8A5EF-0C1F-4E5A-B9B2-4A10CE947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8D5CF-9E18-4D16-B579-1554BDD9B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3CBFB9-5897-4196-83AA-CA40A60F8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BD7AF2-8F75-431E-B334-425C297A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2D48D1-5501-4947-B8BE-BC3E14E3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9B46DDC-3A33-4FD4-96AC-5C562A61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7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3B899D-4557-40E6-8FDA-F765D2C7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2A2184F-2B93-422B-A0C2-525F7DD398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7F4369-B10A-492B-AC55-A4169978B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BA7E63-6AD4-42F8-BD83-25BA9526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8D9118-3F39-4858-B1F0-48E9EDE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91715A-E3D2-4E76-B362-B05BDA45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15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7D421B3-33AF-4BAC-B4EC-490ABC1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1B7018-AD94-45A3-AD13-77141A7B3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94829-3CA4-40C0-9F24-0314BAB057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4E57-D5A2-4D9B-89A8-1D28C0CE2EC4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09DD0-C117-4113-927D-968F67279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A63736-255A-4B02-A8F3-4AA12287A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C566D-219B-4478-84E0-F97D8A5917C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91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👁️ Ojo Emoji">
            <a:extLst>
              <a:ext uri="{FF2B5EF4-FFF2-40B4-BE49-F238E27FC236}">
                <a16:creationId xmlns:a16="http://schemas.microsoft.com/office/drawing/2014/main" id="{791BB725-2F60-4061-A61E-1DC5497BB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91" y="1479640"/>
            <a:ext cx="1064977" cy="10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Free lápiz 1204729 PNG with Transparent Background">
            <a:extLst>
              <a:ext uri="{FF2B5EF4-FFF2-40B4-BE49-F238E27FC236}">
                <a16:creationId xmlns:a16="http://schemas.microsoft.com/office/drawing/2014/main" id="{ECFDFBA5-856D-4A8B-A691-4A4D27E2A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3237">
            <a:off x="3341967" y="4130646"/>
            <a:ext cx="936593" cy="8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B97D93-B2C9-4744-BBD4-ADC948D904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8443" y="521678"/>
            <a:ext cx="3601329" cy="5667066"/>
          </a:xfrm>
          <a:prstGeom prst="rect">
            <a:avLst/>
          </a:prstGeom>
        </p:spPr>
      </p:pic>
      <p:pic>
        <p:nvPicPr>
          <p:cNvPr id="3074" name="Picture 2" descr="Pin en 工具 动物 烟花 表情符号 Emoji Sticker Transparent Background 透明gif">
            <a:extLst>
              <a:ext uri="{FF2B5EF4-FFF2-40B4-BE49-F238E27FC236}">
                <a16:creationId xmlns:a16="http://schemas.microsoft.com/office/drawing/2014/main" id="{BFDBDE12-3B22-4A64-92C0-F2FF35D864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86" y="1957925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7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AB09F65-D6E0-483E-AF70-0868913285CA}"/>
              </a:ext>
            </a:extLst>
          </p:cNvPr>
          <p:cNvSpPr txBox="1"/>
          <p:nvPr/>
        </p:nvSpPr>
        <p:spPr>
          <a:xfrm>
            <a:off x="663519" y="3429000"/>
            <a:ext cx="256192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Ligada 2.2 (Adrian M. C.)" panose="02000000000000000000" pitchFamily="50" charset="0"/>
              </a:rPr>
              <a:t>L</a:t>
            </a:r>
          </a:p>
        </p:txBody>
      </p:sp>
      <p:pic>
        <p:nvPicPr>
          <p:cNvPr id="7" name="Picture 8" descr="Free lápiz 1204729 PNG with Transparent Background">
            <a:extLst>
              <a:ext uri="{FF2B5EF4-FFF2-40B4-BE49-F238E27FC236}">
                <a16:creationId xmlns:a16="http://schemas.microsoft.com/office/drawing/2014/main" id="{824E2DBD-F6AF-4C10-B2C9-AC6EEEE9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3237">
            <a:off x="1786471" y="2147100"/>
            <a:ext cx="936593" cy="8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09B6E2F-251C-46F5-8152-4DD9E5DB308A}"/>
              </a:ext>
            </a:extLst>
          </p:cNvPr>
          <p:cNvSpPr txBox="1"/>
          <p:nvPr/>
        </p:nvSpPr>
        <p:spPr>
          <a:xfrm>
            <a:off x="7568411" y="3428999"/>
            <a:ext cx="122341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0" dirty="0">
                <a:solidFill>
                  <a:srgbClr val="FF0000"/>
                </a:solidFill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1A2DBE2F-5F51-4BFC-8579-226E1705008C}"/>
              </a:ext>
            </a:extLst>
          </p:cNvPr>
          <p:cNvSpPr/>
          <p:nvPr/>
        </p:nvSpPr>
        <p:spPr>
          <a:xfrm>
            <a:off x="6850966" y="5190978"/>
            <a:ext cx="872197" cy="787791"/>
          </a:xfrm>
          <a:custGeom>
            <a:avLst/>
            <a:gdLst>
              <a:gd name="connsiteX0" fmla="*/ 872197 w 872197"/>
              <a:gd name="connsiteY0" fmla="*/ 0 h 787791"/>
              <a:gd name="connsiteX1" fmla="*/ 815926 w 872197"/>
              <a:gd name="connsiteY1" fmla="*/ 140677 h 787791"/>
              <a:gd name="connsiteX2" fmla="*/ 787791 w 872197"/>
              <a:gd name="connsiteY2" fmla="*/ 182880 h 787791"/>
              <a:gd name="connsiteX3" fmla="*/ 717452 w 872197"/>
              <a:gd name="connsiteY3" fmla="*/ 281354 h 787791"/>
              <a:gd name="connsiteX4" fmla="*/ 689317 w 872197"/>
              <a:gd name="connsiteY4" fmla="*/ 337625 h 787791"/>
              <a:gd name="connsiteX5" fmla="*/ 604911 w 872197"/>
              <a:gd name="connsiteY5" fmla="*/ 422031 h 787791"/>
              <a:gd name="connsiteX6" fmla="*/ 534572 w 872197"/>
              <a:gd name="connsiteY6" fmla="*/ 506437 h 787791"/>
              <a:gd name="connsiteX7" fmla="*/ 492369 w 872197"/>
              <a:gd name="connsiteY7" fmla="*/ 562708 h 787791"/>
              <a:gd name="connsiteX8" fmla="*/ 351692 w 872197"/>
              <a:gd name="connsiteY8" fmla="*/ 661182 h 787791"/>
              <a:gd name="connsiteX9" fmla="*/ 281354 w 872197"/>
              <a:gd name="connsiteY9" fmla="*/ 703385 h 787791"/>
              <a:gd name="connsiteX10" fmla="*/ 168812 w 872197"/>
              <a:gd name="connsiteY10" fmla="*/ 731520 h 787791"/>
              <a:gd name="connsiteX11" fmla="*/ 126609 w 872197"/>
              <a:gd name="connsiteY11" fmla="*/ 745588 h 787791"/>
              <a:gd name="connsiteX12" fmla="*/ 28136 w 872197"/>
              <a:gd name="connsiteY12" fmla="*/ 773724 h 787791"/>
              <a:gd name="connsiteX13" fmla="*/ 0 w 872197"/>
              <a:gd name="connsiteY13" fmla="*/ 787791 h 78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2197" h="787791">
                <a:moveTo>
                  <a:pt x="872197" y="0"/>
                </a:moveTo>
                <a:cubicBezTo>
                  <a:pt x="765848" y="177251"/>
                  <a:pt x="880693" y="-32034"/>
                  <a:pt x="815926" y="140677"/>
                </a:cubicBezTo>
                <a:cubicBezTo>
                  <a:pt x="809989" y="156508"/>
                  <a:pt x="796179" y="168200"/>
                  <a:pt x="787791" y="182880"/>
                </a:cubicBezTo>
                <a:cubicBezTo>
                  <a:pt x="738415" y="269289"/>
                  <a:pt x="786195" y="212612"/>
                  <a:pt x="717452" y="281354"/>
                </a:cubicBezTo>
                <a:cubicBezTo>
                  <a:pt x="708074" y="300111"/>
                  <a:pt x="702417" y="321249"/>
                  <a:pt x="689317" y="337625"/>
                </a:cubicBezTo>
                <a:cubicBezTo>
                  <a:pt x="664461" y="368695"/>
                  <a:pt x="604911" y="422031"/>
                  <a:pt x="604911" y="422031"/>
                </a:cubicBezTo>
                <a:cubicBezTo>
                  <a:pt x="544552" y="542751"/>
                  <a:pt x="614109" y="426901"/>
                  <a:pt x="534572" y="506437"/>
                </a:cubicBezTo>
                <a:cubicBezTo>
                  <a:pt x="517993" y="523016"/>
                  <a:pt x="508948" y="546129"/>
                  <a:pt x="492369" y="562708"/>
                </a:cubicBezTo>
                <a:cubicBezTo>
                  <a:pt x="472333" y="582744"/>
                  <a:pt x="364334" y="653137"/>
                  <a:pt x="351692" y="661182"/>
                </a:cubicBezTo>
                <a:cubicBezTo>
                  <a:pt x="328624" y="675862"/>
                  <a:pt x="307293" y="694738"/>
                  <a:pt x="281354" y="703385"/>
                </a:cubicBezTo>
                <a:cubicBezTo>
                  <a:pt x="184884" y="735542"/>
                  <a:pt x="304619" y="697569"/>
                  <a:pt x="168812" y="731520"/>
                </a:cubicBezTo>
                <a:cubicBezTo>
                  <a:pt x="154426" y="735116"/>
                  <a:pt x="140867" y="741514"/>
                  <a:pt x="126609" y="745588"/>
                </a:cubicBezTo>
                <a:cubicBezTo>
                  <a:pt x="79914" y="758930"/>
                  <a:pt x="70304" y="756857"/>
                  <a:pt x="28136" y="773724"/>
                </a:cubicBezTo>
                <a:cubicBezTo>
                  <a:pt x="18400" y="777618"/>
                  <a:pt x="9379" y="783102"/>
                  <a:pt x="0" y="787791"/>
                </a:cubicBezTo>
              </a:path>
            </a:pathLst>
          </a:cu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pic>
        <p:nvPicPr>
          <p:cNvPr id="21" name="Picture 8" descr="Free lápiz 1204729 PNG with Transparent Background">
            <a:extLst>
              <a:ext uri="{FF2B5EF4-FFF2-40B4-BE49-F238E27FC236}">
                <a16:creationId xmlns:a16="http://schemas.microsoft.com/office/drawing/2014/main" id="{7A2BDF3F-D724-407D-9CDF-3CAF1E1A0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3237">
            <a:off x="6156567" y="4931113"/>
            <a:ext cx="936593" cy="8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5547868-A028-48F1-B43C-D8C578BB5247}"/>
              </a:ext>
            </a:extLst>
          </p:cNvPr>
          <p:cNvSpPr txBox="1"/>
          <p:nvPr/>
        </p:nvSpPr>
        <p:spPr>
          <a:xfrm>
            <a:off x="1421360" y="-689317"/>
            <a:ext cx="70743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0" dirty="0"/>
              <a:t>L         </a:t>
            </a:r>
            <a:r>
              <a:rPr lang="en-GB" sz="20000" dirty="0" err="1"/>
              <a:t>l</a:t>
            </a:r>
            <a:endParaRPr lang="en-GB" sz="20000" dirty="0"/>
          </a:p>
        </p:txBody>
      </p:sp>
      <p:pic>
        <p:nvPicPr>
          <p:cNvPr id="23" name="Picture 10" descr="👁️ Ojo Emoji">
            <a:extLst>
              <a:ext uri="{FF2B5EF4-FFF2-40B4-BE49-F238E27FC236}">
                <a16:creationId xmlns:a16="http://schemas.microsoft.com/office/drawing/2014/main" id="{65D1CE62-6EF4-454B-BDDB-983C64C56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7" y="363243"/>
            <a:ext cx="1064977" cy="106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648 L -0.01563 -0.03032 L -0.03763 -0.04259 L -0.06302 -0.04074 L -0.08842 -0.02222 L -0.10105 0.01875 L -0.10222 0.05371 L -0.10339 0.10695 L -0.08946 0.34908 L -0.09766 0.41273 L -0.11954 0.43334 L -0.13217 0.41065 L -0.13217 0.38403 L -0.11602 0.37176 L -0.09414 0.3757 L -0.06185 0.40255 L -0.03177 0.42292 L -0.00638 0.42709 L 0.01328 0.41482 L 0.03281 0.37778 L 0.05716 0.29792 L 0.05716 0.29815 " pathEditMode="relative" rAng="0" ptsTypes="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648 L 0.0332 -0.01806 L 0.05273 -0.04676 L 0.08854 -0.19445 L 0.10013 -0.35046 L 0.09088 -0.44259 L 0.08164 -0.45695 L 0.06315 -0.43866 L 0.06315 -0.24375 L 0.0724 -0.08588 L 0.08164 -0.00995 L 0.10703 0.01481 L 0.13125 -0.01412 L 0.15443 -0.10232 " pathEditMode="relative" rAng="0" ptsTypes="AAAAAAAAAAAAAA">
                                      <p:cBhvr>
                                        <p:cTn id="1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2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EF63483-5F85-43A0-8947-BB2C2E4C2307}"/>
              </a:ext>
            </a:extLst>
          </p:cNvPr>
          <p:cNvSpPr txBox="1"/>
          <p:nvPr/>
        </p:nvSpPr>
        <p:spPr>
          <a:xfrm>
            <a:off x="7785564" y="768012"/>
            <a:ext cx="4405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b="1" dirty="0">
              <a:latin typeface="Ligada 2.2 (Adrian M. C.)" panose="02000000000000000000" pitchFamily="50" charset="0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B159ACA-DF41-48C9-A827-AC488C106840}"/>
              </a:ext>
            </a:extLst>
          </p:cNvPr>
          <p:cNvSpPr txBox="1"/>
          <p:nvPr/>
        </p:nvSpPr>
        <p:spPr>
          <a:xfrm>
            <a:off x="424011" y="230355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880C0CC-3D7D-4279-8979-0E630C17DD04}"/>
              </a:ext>
            </a:extLst>
          </p:cNvPr>
          <p:cNvSpPr txBox="1"/>
          <p:nvPr/>
        </p:nvSpPr>
        <p:spPr>
          <a:xfrm>
            <a:off x="10465963" y="119650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BE11998-118B-4015-BB85-CE5348E49384}"/>
              </a:ext>
            </a:extLst>
          </p:cNvPr>
          <p:cNvSpPr txBox="1"/>
          <p:nvPr/>
        </p:nvSpPr>
        <p:spPr>
          <a:xfrm>
            <a:off x="423320" y="1537453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93C0160-7F1F-4547-97AA-680C318F138C}"/>
              </a:ext>
            </a:extLst>
          </p:cNvPr>
          <p:cNvSpPr txBox="1"/>
          <p:nvPr/>
        </p:nvSpPr>
        <p:spPr>
          <a:xfrm>
            <a:off x="10664330" y="1472566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BC7CF8-8DCB-460E-AC5B-8366B36936BF}"/>
              </a:ext>
            </a:extLst>
          </p:cNvPr>
          <p:cNvSpPr txBox="1"/>
          <p:nvPr/>
        </p:nvSpPr>
        <p:spPr>
          <a:xfrm>
            <a:off x="423320" y="2771663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CE5BE04-F9B3-40F4-8E21-35E01DBC3C03}"/>
              </a:ext>
            </a:extLst>
          </p:cNvPr>
          <p:cNvSpPr txBox="1"/>
          <p:nvPr/>
        </p:nvSpPr>
        <p:spPr>
          <a:xfrm>
            <a:off x="10816730" y="2651911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i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8FB7974-5A02-49D4-B394-EC9D6FC05392}"/>
              </a:ext>
            </a:extLst>
          </p:cNvPr>
          <p:cNvSpPr txBox="1"/>
          <p:nvPr/>
        </p:nvSpPr>
        <p:spPr>
          <a:xfrm>
            <a:off x="375622" y="4078761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8C3755A-9A90-4A92-A6E1-F26932163461}"/>
              </a:ext>
            </a:extLst>
          </p:cNvPr>
          <p:cNvSpPr txBox="1"/>
          <p:nvPr/>
        </p:nvSpPr>
        <p:spPr>
          <a:xfrm>
            <a:off x="11042374" y="3900953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o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97DCFB-7028-42AC-B94E-FEB8BBE159D9}"/>
              </a:ext>
            </a:extLst>
          </p:cNvPr>
          <p:cNvSpPr txBox="1"/>
          <p:nvPr/>
        </p:nvSpPr>
        <p:spPr>
          <a:xfrm>
            <a:off x="375622" y="5564101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6DFD5EC-6BB7-4705-8886-728CD82C41EC}"/>
              </a:ext>
            </a:extLst>
          </p:cNvPr>
          <p:cNvSpPr txBox="1"/>
          <p:nvPr/>
        </p:nvSpPr>
        <p:spPr>
          <a:xfrm>
            <a:off x="10969691" y="5319448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u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C36C370-8F8F-46AA-9457-659D49E8C50D}"/>
              </a:ext>
            </a:extLst>
          </p:cNvPr>
          <p:cNvSpPr txBox="1"/>
          <p:nvPr/>
        </p:nvSpPr>
        <p:spPr>
          <a:xfrm>
            <a:off x="6379194" y="-339984"/>
            <a:ext cx="1279517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0" dirty="0">
                <a:solidFill>
                  <a:schemeClr val="accent1"/>
                </a:solidFill>
              </a:rPr>
              <a:t>La</a:t>
            </a:r>
          </a:p>
          <a:p>
            <a:r>
              <a:rPr lang="en-GB" sz="9000" dirty="0">
                <a:solidFill>
                  <a:schemeClr val="accent1"/>
                </a:solidFill>
              </a:rPr>
              <a:t>Le</a:t>
            </a:r>
          </a:p>
          <a:p>
            <a:r>
              <a:rPr lang="en-GB" sz="9000" dirty="0">
                <a:solidFill>
                  <a:schemeClr val="accent1"/>
                </a:solidFill>
              </a:rPr>
              <a:t>Li</a:t>
            </a:r>
          </a:p>
          <a:p>
            <a:r>
              <a:rPr lang="en-GB" sz="9000" dirty="0">
                <a:solidFill>
                  <a:schemeClr val="accent1"/>
                </a:solidFill>
              </a:rPr>
              <a:t>Lo</a:t>
            </a:r>
          </a:p>
          <a:p>
            <a:r>
              <a:rPr lang="en-GB" sz="9000" dirty="0">
                <a:solidFill>
                  <a:schemeClr val="accent1"/>
                </a:solidFill>
              </a:rPr>
              <a:t>Lu</a:t>
            </a:r>
          </a:p>
        </p:txBody>
      </p:sp>
      <p:pic>
        <p:nvPicPr>
          <p:cNvPr id="34" name="Picture 8" descr="Free lápiz 1204729 PNG with Transparent Background">
            <a:extLst>
              <a:ext uri="{FF2B5EF4-FFF2-40B4-BE49-F238E27FC236}">
                <a16:creationId xmlns:a16="http://schemas.microsoft.com/office/drawing/2014/main" id="{C5492C48-D565-409D-9BF8-C1D6D2180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3237">
            <a:off x="3000237" y="6030957"/>
            <a:ext cx="708735" cy="6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👁️ Ojo Emoji">
            <a:extLst>
              <a:ext uri="{FF2B5EF4-FFF2-40B4-BE49-F238E27FC236}">
                <a16:creationId xmlns:a16="http://schemas.microsoft.com/office/drawing/2014/main" id="{CE7453BD-E1E3-4E5C-91B7-DD162B160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16" y="6110164"/>
            <a:ext cx="907871" cy="9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25325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59259E-6 L -0.50599 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99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25325 -0.00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0.52227 0.016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20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25325 -0.0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53594 0.022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97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0.25326 -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56016 0.028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25326 -0.000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54961 0.0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87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15" grpId="0"/>
      <p:bldP spid="16" grpId="0"/>
      <p:bldP spid="17" grpId="0"/>
      <p:bldP spid="1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238998-EC39-48D2-93B8-AB8E0B3555C4}"/>
              </a:ext>
            </a:extLst>
          </p:cNvPr>
          <p:cNvSpPr txBox="1"/>
          <p:nvPr/>
        </p:nvSpPr>
        <p:spPr>
          <a:xfrm>
            <a:off x="66608" y="335714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F63483-5F85-43A0-8947-BB2C2E4C2307}"/>
              </a:ext>
            </a:extLst>
          </p:cNvPr>
          <p:cNvSpPr txBox="1"/>
          <p:nvPr/>
        </p:nvSpPr>
        <p:spPr>
          <a:xfrm>
            <a:off x="7785564" y="768012"/>
            <a:ext cx="4405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b="1" dirty="0">
              <a:latin typeface="Ligada 2.2 (Adrian M. C.)" panose="02000000000000000000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4CB01F-A36B-42D6-B236-1754CDF95FE5}"/>
              </a:ext>
            </a:extLst>
          </p:cNvPr>
          <p:cNvSpPr txBox="1"/>
          <p:nvPr/>
        </p:nvSpPr>
        <p:spPr>
          <a:xfrm>
            <a:off x="9706527" y="0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72E32A-CA08-454D-8EED-F4E951942F6B}"/>
              </a:ext>
            </a:extLst>
          </p:cNvPr>
          <p:cNvSpPr txBox="1"/>
          <p:nvPr/>
        </p:nvSpPr>
        <p:spPr>
          <a:xfrm>
            <a:off x="59980" y="1651376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31FA83D-2C8D-4D63-9F6E-05BC0C1EB623}"/>
              </a:ext>
            </a:extLst>
          </p:cNvPr>
          <p:cNvSpPr txBox="1"/>
          <p:nvPr/>
        </p:nvSpPr>
        <p:spPr>
          <a:xfrm>
            <a:off x="9713155" y="1497908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2E1DDFA-F109-4751-B57E-62C639946503}"/>
              </a:ext>
            </a:extLst>
          </p:cNvPr>
          <p:cNvSpPr txBox="1"/>
          <p:nvPr/>
        </p:nvSpPr>
        <p:spPr>
          <a:xfrm>
            <a:off x="66608" y="2931516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42ED87A-8FB1-490C-A7CA-4F06FAB6C064}"/>
              </a:ext>
            </a:extLst>
          </p:cNvPr>
          <p:cNvSpPr txBox="1"/>
          <p:nvPr/>
        </p:nvSpPr>
        <p:spPr>
          <a:xfrm>
            <a:off x="9719783" y="2845393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i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F561687-1E40-4791-9499-FE617CB1CF00}"/>
              </a:ext>
            </a:extLst>
          </p:cNvPr>
          <p:cNvSpPr txBox="1"/>
          <p:nvPr/>
        </p:nvSpPr>
        <p:spPr>
          <a:xfrm>
            <a:off x="73236" y="4211656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6894CF-AA20-4DD8-A9EF-F3BEA5165E1D}"/>
              </a:ext>
            </a:extLst>
          </p:cNvPr>
          <p:cNvSpPr txBox="1"/>
          <p:nvPr/>
        </p:nvSpPr>
        <p:spPr>
          <a:xfrm>
            <a:off x="9871144" y="3956618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1CCFE8D-99DB-4258-9475-8F2EBBCD3982}"/>
              </a:ext>
            </a:extLst>
          </p:cNvPr>
          <p:cNvSpPr txBox="1"/>
          <p:nvPr/>
        </p:nvSpPr>
        <p:spPr>
          <a:xfrm>
            <a:off x="112644" y="5532167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0FE7661-1C99-4979-B42B-ABA17CDBD508}"/>
              </a:ext>
            </a:extLst>
          </p:cNvPr>
          <p:cNvSpPr txBox="1"/>
          <p:nvPr/>
        </p:nvSpPr>
        <p:spPr>
          <a:xfrm>
            <a:off x="9871144" y="5294556"/>
            <a:ext cx="26040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b="1" dirty="0">
                <a:latin typeface="Ligada 2.2 (Adrian M. C.)" panose="02000000000000000000" pitchFamily="50" charset="0"/>
              </a:rPr>
              <a:t>u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7A41448-CA5C-4B6B-AA93-04A3064779CD}"/>
              </a:ext>
            </a:extLst>
          </p:cNvPr>
          <p:cNvSpPr txBox="1"/>
          <p:nvPr/>
        </p:nvSpPr>
        <p:spPr>
          <a:xfrm>
            <a:off x="6379194" y="-339984"/>
            <a:ext cx="1058303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0" dirty="0">
                <a:solidFill>
                  <a:schemeClr val="accent1"/>
                </a:solidFill>
              </a:rPr>
              <a:t>la</a:t>
            </a:r>
          </a:p>
          <a:p>
            <a:r>
              <a:rPr lang="en-GB" sz="9000" dirty="0">
                <a:solidFill>
                  <a:schemeClr val="accent1"/>
                </a:solidFill>
              </a:rPr>
              <a:t>le</a:t>
            </a:r>
          </a:p>
          <a:p>
            <a:r>
              <a:rPr lang="en-GB" sz="9000" dirty="0">
                <a:solidFill>
                  <a:schemeClr val="accent1"/>
                </a:solidFill>
              </a:rPr>
              <a:t>li</a:t>
            </a:r>
          </a:p>
          <a:p>
            <a:r>
              <a:rPr lang="en-GB" sz="9000" dirty="0">
                <a:solidFill>
                  <a:schemeClr val="accent1"/>
                </a:solidFill>
              </a:rPr>
              <a:t>lo</a:t>
            </a:r>
          </a:p>
          <a:p>
            <a:r>
              <a:rPr lang="en-GB" sz="9000" dirty="0" err="1">
                <a:solidFill>
                  <a:schemeClr val="accent1"/>
                </a:solidFill>
              </a:rPr>
              <a:t>lu</a:t>
            </a:r>
            <a:endParaRPr lang="en-GB" sz="9000" dirty="0">
              <a:solidFill>
                <a:schemeClr val="accent1"/>
              </a:solidFill>
            </a:endParaRPr>
          </a:p>
        </p:txBody>
      </p:sp>
      <p:pic>
        <p:nvPicPr>
          <p:cNvPr id="17" name="Picture 10" descr="👁️ Ojo Emoji">
            <a:extLst>
              <a:ext uri="{FF2B5EF4-FFF2-40B4-BE49-F238E27FC236}">
                <a16:creationId xmlns:a16="http://schemas.microsoft.com/office/drawing/2014/main" id="{4ED9E861-D02A-454D-8601-9DFD4084F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16" y="6110164"/>
            <a:ext cx="907871" cy="90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Free lápiz 1204729 PNG with Transparent Background">
            <a:extLst>
              <a:ext uri="{FF2B5EF4-FFF2-40B4-BE49-F238E27FC236}">
                <a16:creationId xmlns:a16="http://schemas.microsoft.com/office/drawing/2014/main" id="{EC81439C-07FE-4978-8BE5-4F744116E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3237">
            <a:off x="3597391" y="6008937"/>
            <a:ext cx="708735" cy="6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34596 -0.01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41705 0.041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34596 -0.0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41654 0.0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6 L 0.34596 -0.0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41602 0.0099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34596 -0.010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42943 0.037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71" y="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34336 -0.007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6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53 0.00047 L -0.42943 0.038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238998-EC39-48D2-93B8-AB8E0B3555C4}"/>
              </a:ext>
            </a:extLst>
          </p:cNvPr>
          <p:cNvSpPr txBox="1"/>
          <p:nvPr/>
        </p:nvSpPr>
        <p:spPr>
          <a:xfrm>
            <a:off x="152400" y="940511"/>
            <a:ext cx="4405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latin typeface="+mj-lt"/>
              </a:rPr>
              <a:t>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F63483-5F85-43A0-8947-BB2C2E4C2307}"/>
              </a:ext>
            </a:extLst>
          </p:cNvPr>
          <p:cNvSpPr txBox="1"/>
          <p:nvPr/>
        </p:nvSpPr>
        <p:spPr>
          <a:xfrm>
            <a:off x="7785564" y="768012"/>
            <a:ext cx="4405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latin typeface="+mj-lt"/>
              </a:rPr>
              <a:t>lo</a:t>
            </a:r>
          </a:p>
        </p:txBody>
      </p:sp>
      <p:pic>
        <p:nvPicPr>
          <p:cNvPr id="7170" name="Picture 2" descr="Pin on דמויות">
            <a:extLst>
              <a:ext uri="{FF2B5EF4-FFF2-40B4-BE49-F238E27FC236}">
                <a16:creationId xmlns:a16="http://schemas.microsoft.com/office/drawing/2014/main" id="{16A1EC0E-941A-4974-9631-72D56C49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45" y="-171667"/>
            <a:ext cx="2927074" cy="393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F9B8A79-4764-43DF-B636-507ED5302068}"/>
              </a:ext>
            </a:extLst>
          </p:cNvPr>
          <p:cNvSpPr txBox="1"/>
          <p:nvPr/>
        </p:nvSpPr>
        <p:spPr>
          <a:xfrm>
            <a:off x="5009322" y="6150114"/>
            <a:ext cx="1722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Ligada 2.2 (Adrian M. C.)" panose="02000000000000000000" pitchFamily="50" charset="0"/>
              </a:rPr>
              <a:t>Lalo</a:t>
            </a:r>
          </a:p>
        </p:txBody>
      </p:sp>
      <p:pic>
        <p:nvPicPr>
          <p:cNvPr id="10" name="Picture 10" descr="👁️ Ojo Emoji">
            <a:extLst>
              <a:ext uri="{FF2B5EF4-FFF2-40B4-BE49-F238E27FC236}">
                <a16:creationId xmlns:a16="http://schemas.microsoft.com/office/drawing/2014/main" id="{83202F6C-3176-4AA0-BF05-96258901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49" y="3661070"/>
            <a:ext cx="866765" cy="8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ree lápiz 1204729 PNG with Transparent Background">
            <a:extLst>
              <a:ext uri="{FF2B5EF4-FFF2-40B4-BE49-F238E27FC236}">
                <a16:creationId xmlns:a16="http://schemas.microsoft.com/office/drawing/2014/main" id="{2C52FF32-99C1-4D00-AE90-AF91C8DB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3237">
            <a:off x="3731159" y="5484535"/>
            <a:ext cx="936593" cy="8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26497 0.3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2617 0.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B238998-EC39-48D2-93B8-AB8E0B3555C4}"/>
              </a:ext>
            </a:extLst>
          </p:cNvPr>
          <p:cNvSpPr txBox="1"/>
          <p:nvPr/>
        </p:nvSpPr>
        <p:spPr>
          <a:xfrm>
            <a:off x="152400" y="940511"/>
            <a:ext cx="4405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latin typeface="+mj-lt"/>
              </a:rPr>
              <a:t>Li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F63483-5F85-43A0-8947-BB2C2E4C2307}"/>
              </a:ext>
            </a:extLst>
          </p:cNvPr>
          <p:cNvSpPr txBox="1"/>
          <p:nvPr/>
        </p:nvSpPr>
        <p:spPr>
          <a:xfrm>
            <a:off x="7785564" y="768012"/>
            <a:ext cx="44057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latin typeface="+mj-lt"/>
              </a:rPr>
              <a:t>ma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9B8A79-4764-43DF-B636-507ED5302068}"/>
              </a:ext>
            </a:extLst>
          </p:cNvPr>
          <p:cNvSpPr txBox="1"/>
          <p:nvPr/>
        </p:nvSpPr>
        <p:spPr>
          <a:xfrm>
            <a:off x="5009322" y="6150114"/>
            <a:ext cx="1722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Ligada 2.2 (Adrian M. C.)" panose="02000000000000000000" pitchFamily="50" charset="0"/>
              </a:rPr>
              <a:t>Lima</a:t>
            </a:r>
          </a:p>
        </p:txBody>
      </p:sp>
      <p:pic>
        <p:nvPicPr>
          <p:cNvPr id="10" name="Picture 10" descr="👁️ Ojo Emoji">
            <a:extLst>
              <a:ext uri="{FF2B5EF4-FFF2-40B4-BE49-F238E27FC236}">
                <a16:creationId xmlns:a16="http://schemas.microsoft.com/office/drawing/2014/main" id="{83202F6C-3176-4AA0-BF05-962589019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49" y="3661070"/>
            <a:ext cx="866765" cy="86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ree lápiz 1204729 PNG with Transparent Background">
            <a:extLst>
              <a:ext uri="{FF2B5EF4-FFF2-40B4-BE49-F238E27FC236}">
                <a16:creationId xmlns:a16="http://schemas.microsoft.com/office/drawing/2014/main" id="{2C52FF32-99C1-4D00-AE90-AF91C8DB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3237">
            <a:off x="3731159" y="5484535"/>
            <a:ext cx="936593" cy="89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fs animados de Limas, animaciones de Limas">
            <a:extLst>
              <a:ext uri="{FF2B5EF4-FFF2-40B4-BE49-F238E27FC236}">
                <a16:creationId xmlns:a16="http://schemas.microsoft.com/office/drawing/2014/main" id="{81678C28-C295-4969-B128-C118C1771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57" y="1455218"/>
            <a:ext cx="23812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28919 0.32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53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0.22617 0.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0094B6-9717-46BF-A745-7448F529C023}"/>
              </a:ext>
            </a:extLst>
          </p:cNvPr>
          <p:cNvSpPr txBox="1"/>
          <p:nvPr/>
        </p:nvSpPr>
        <p:spPr>
          <a:xfrm>
            <a:off x="594716" y="1932575"/>
            <a:ext cx="111925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latin typeface="+mj-lt"/>
              </a:rPr>
              <a:t>Lola y Pamela.</a:t>
            </a:r>
          </a:p>
          <a:p>
            <a:endParaRPr lang="en-GB" sz="7000" b="1" dirty="0">
              <a:latin typeface="+mj-lt"/>
            </a:endParaRPr>
          </a:p>
          <a:p>
            <a:r>
              <a:rPr lang="en-GB" sz="7000" b="1" dirty="0">
                <a:solidFill>
                  <a:srgbClr val="FF0000"/>
                </a:solidFill>
                <a:latin typeface="Ligada 2.2 (Adrian M. C.)" panose="02000000000000000000" pitchFamily="50" charset="0"/>
              </a:rPr>
              <a:t>Lola y Pamela</a:t>
            </a:r>
            <a:r>
              <a:rPr lang="en-GB" sz="8000" b="1" dirty="0">
                <a:latin typeface="Ligada 2.2 (Adrian M. C.)" panose="02000000000000000000" pitchFamily="50" charset="0"/>
              </a:rPr>
              <a:t>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3213BCF-9574-4258-AED8-696866720264}"/>
              </a:ext>
            </a:extLst>
          </p:cNvPr>
          <p:cNvCxnSpPr>
            <a:cxnSpLocks/>
          </p:cNvCxnSpPr>
          <p:nvPr/>
        </p:nvCxnSpPr>
        <p:spPr>
          <a:xfrm>
            <a:off x="594716" y="4839287"/>
            <a:ext cx="102514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ifs animados de Niñas en balancín">
            <a:extLst>
              <a:ext uri="{FF2B5EF4-FFF2-40B4-BE49-F238E27FC236}">
                <a16:creationId xmlns:a16="http://schemas.microsoft.com/office/drawing/2014/main" id="{F8DE5B07-7F63-485D-BF99-456BCC6C7D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366" y="471920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5AD03C-E426-4AE5-8469-9CB33E4DD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" y="0"/>
            <a:ext cx="12191309" cy="687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F0094B6-9717-46BF-A745-7448F529C023}"/>
              </a:ext>
            </a:extLst>
          </p:cNvPr>
          <p:cNvSpPr txBox="1"/>
          <p:nvPr/>
        </p:nvSpPr>
        <p:spPr>
          <a:xfrm>
            <a:off x="594716" y="1932575"/>
            <a:ext cx="111925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0" b="1" dirty="0">
                <a:latin typeface="+mj-lt"/>
              </a:rPr>
              <a:t>La </a:t>
            </a:r>
            <a:r>
              <a:rPr lang="en-GB" sz="7000" b="1" dirty="0" err="1">
                <a:latin typeface="+mj-lt"/>
              </a:rPr>
              <a:t>mula</a:t>
            </a:r>
            <a:r>
              <a:rPr lang="en-GB" sz="7000" b="1" dirty="0">
                <a:latin typeface="+mj-lt"/>
              </a:rPr>
              <a:t> lame la </a:t>
            </a:r>
            <a:r>
              <a:rPr lang="en-GB" sz="7000" b="1" dirty="0" err="1">
                <a:latin typeface="+mj-lt"/>
              </a:rPr>
              <a:t>miel</a:t>
            </a:r>
            <a:r>
              <a:rPr lang="en-GB" sz="7000" b="1" dirty="0">
                <a:latin typeface="+mj-lt"/>
              </a:rPr>
              <a:t>.</a:t>
            </a:r>
          </a:p>
          <a:p>
            <a:endParaRPr lang="en-GB" sz="7000" b="1" dirty="0">
              <a:latin typeface="+mj-lt"/>
            </a:endParaRPr>
          </a:p>
          <a:p>
            <a:r>
              <a:rPr lang="en-GB" sz="7000" b="1" dirty="0">
                <a:solidFill>
                  <a:srgbClr val="FF0000"/>
                </a:solidFill>
                <a:latin typeface="Ligada 2.2 (Adrian M. C.)" panose="02000000000000000000" pitchFamily="50" charset="0"/>
              </a:rPr>
              <a:t>La </a:t>
            </a:r>
            <a:r>
              <a:rPr lang="en-GB" sz="7000" b="1" dirty="0" err="1">
                <a:solidFill>
                  <a:srgbClr val="FF0000"/>
                </a:solidFill>
                <a:latin typeface="Ligada 2.2 (Adrian M. C.)" panose="02000000000000000000" pitchFamily="50" charset="0"/>
              </a:rPr>
              <a:t>mula</a:t>
            </a:r>
            <a:r>
              <a:rPr lang="en-GB" sz="7000" b="1" dirty="0">
                <a:solidFill>
                  <a:srgbClr val="FF0000"/>
                </a:solidFill>
                <a:latin typeface="Ligada 2.2 (Adrian M. C.)" panose="02000000000000000000" pitchFamily="50" charset="0"/>
              </a:rPr>
              <a:t> lame la </a:t>
            </a:r>
            <a:r>
              <a:rPr lang="en-GB" sz="7000" b="1" dirty="0" err="1">
                <a:solidFill>
                  <a:srgbClr val="FF0000"/>
                </a:solidFill>
                <a:latin typeface="Ligada 2.2 (Adrian M. C.)" panose="02000000000000000000" pitchFamily="50" charset="0"/>
              </a:rPr>
              <a:t>miel</a:t>
            </a:r>
            <a:r>
              <a:rPr lang="en-GB" sz="8000" b="1" dirty="0">
                <a:solidFill>
                  <a:srgbClr val="FF0000"/>
                </a:solidFill>
                <a:latin typeface="Ligada 2.2 (Adrian M. C.)" panose="02000000000000000000" pitchFamily="50" charset="0"/>
              </a:rPr>
              <a:t>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3213BCF-9574-4258-AED8-696866720264}"/>
              </a:ext>
            </a:extLst>
          </p:cNvPr>
          <p:cNvCxnSpPr>
            <a:cxnSpLocks/>
          </p:cNvCxnSpPr>
          <p:nvPr/>
        </p:nvCxnSpPr>
        <p:spPr>
          <a:xfrm>
            <a:off x="594716" y="4839287"/>
            <a:ext cx="102514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5AEDEEC-F0F2-4A70-AC2D-92DDE04A9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90" y="267286"/>
            <a:ext cx="3307919" cy="26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5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17461</TotalTime>
  <Words>60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Ligada 2.2 (Adrian M. C.)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Oryan</dc:creator>
  <cp:lastModifiedBy>Oryan</cp:lastModifiedBy>
  <cp:revision>43</cp:revision>
  <dcterms:created xsi:type="dcterms:W3CDTF">2021-04-12T17:09:26Z</dcterms:created>
  <dcterms:modified xsi:type="dcterms:W3CDTF">2021-06-22T22:54:43Z</dcterms:modified>
</cp:coreProperties>
</file>