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B7878-1DD4-4BD6-939C-582FB0932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C6A4A8-5687-4B67-85CE-0E8383B78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B20D6C-1449-4213-AE8B-07092BC5F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0C3A-097A-4A35-AEFC-F4CA46A70518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E5975A-8F87-48BA-ACC9-D07921744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1B2BE1-5F24-4096-8AE0-5BA2DE2A6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151-A9C5-4086-954B-91A7156419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00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78C5C5-CD83-4FFD-8935-4E49E8771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323C61-B14F-4C36-A429-441787A2B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2F011F-CF7C-48AC-AA6F-F5A1D604E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0C3A-097A-4A35-AEFC-F4CA46A70518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2A03EF-85EE-4893-8E4D-8B37731E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F9342F-246A-4199-BD74-09326F9A7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151-A9C5-4086-954B-91A7156419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9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04311E-9CBF-4519-97FB-57550DA514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C135DE-B675-46B0-BA61-27BDFEF1B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C1C6F1-D010-400C-8483-B130EC3DC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0C3A-097A-4A35-AEFC-F4CA46A70518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F4EC81-FF40-4BEB-ADB9-7C34E78B4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D4E9F3-EA57-4646-A7F3-27F80BDBE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151-A9C5-4086-954B-91A7156419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18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4DEC42-3B7B-4116-B205-518CA85F9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56A923-45B3-4B9A-B436-89D1AD889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0DC6E1-6F64-4ADD-A58E-198DE7C2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0C3A-097A-4A35-AEFC-F4CA46A70518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C7FD3-AB96-4CD6-A443-43CF16FFB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13961D-72EF-4D1A-BF3D-DB305B559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151-A9C5-4086-954B-91A7156419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35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CE4D4E-6F9D-47CC-81D8-B4ACA53CC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632E24-9505-4E3C-B175-509E21CE0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991B17-5681-4A1A-91B5-359ED4264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0C3A-097A-4A35-AEFC-F4CA46A70518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FBD4F0-534E-44B9-A4A4-C5858CE20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E318E8-723C-4483-B8B9-6B29DDA93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151-A9C5-4086-954B-91A7156419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71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001CB4-4EC5-44E1-94A0-C206D4660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DE8255-2286-40EB-8681-D1971F181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629A77-3ED5-41B8-8B54-E582D59E9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3556F6-C87A-4292-B1C0-3C51D4487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0C3A-097A-4A35-AEFC-F4CA46A70518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61A377-BC01-4378-9C78-24F3F45D8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8068BF-939D-4683-9B1C-DA5682DC7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151-A9C5-4086-954B-91A7156419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20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14D383-A316-4ABC-8DA7-5E9B51AA5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502A85-635D-4ACA-8CB5-6AFF42EC6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2C2FCF8-C785-4CAA-9178-25EC73C63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B79AF2-22D2-43CC-9B52-595E52BBD7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B04356B-1A84-4497-A32F-7D5CCE23B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B08FD8E-012D-44D0-B4CA-75DA59B4A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0C3A-097A-4A35-AEFC-F4CA46A70518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3A097EB-592B-4D2D-89FD-BF3EE850A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A57612D-9ABC-4F4B-A777-3CFBAC146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151-A9C5-4086-954B-91A7156419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73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A2845B-FEFA-4C3F-8452-35B12B95D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9AC12C6-7AD3-4D8A-914E-946EA29BD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0C3A-097A-4A35-AEFC-F4CA46A70518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F58D0E-B8A1-445D-ACE6-100A6CE6A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77F48E-3A7B-45FB-A3B4-CABA41DC8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151-A9C5-4086-954B-91A7156419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99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1C1F3E9-7BC8-402F-9F87-639833999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0C3A-097A-4A35-AEFC-F4CA46A70518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CAA97DE-0825-441C-8B0E-1FD7E2662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37FD34E-6A69-4E53-9845-38975E2DA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151-A9C5-4086-954B-91A7156419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74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03A9D-C793-4221-913E-845C99CE2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86C25A-7C55-4A41-B1F2-15219C3D2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A9A457-9E8C-40D0-9E41-A84B2643F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E9A7BC-3F13-4813-AFAA-4E72B20D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0C3A-097A-4A35-AEFC-F4CA46A70518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9A982D-762B-45BB-8A62-79EB882A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0A3D9D-5077-48D0-9DCF-486C12382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151-A9C5-4086-954B-91A7156419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63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5853B-487C-49A8-805E-6B71C8CFD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D104993-33E7-4E7C-910F-1A76B3F78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01C713-7541-4587-91F6-AF99CD9B0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7DB426-5F04-47ED-B97F-BDE199E60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0C3A-097A-4A35-AEFC-F4CA46A70518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636205-3003-4C43-A855-0B2C1C55C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CF5F8B-6537-44E5-9A3D-264D5B721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151-A9C5-4086-954B-91A7156419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52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BCB5A45-67D0-426D-88A5-D91F4161F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8B7A60-560E-4F5F-B002-44A2D6AA1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A93A8-E227-446D-A8A3-C3302150A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0C3A-097A-4A35-AEFC-F4CA46A70518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8EA96E-E364-439D-BE05-E6C3D3E51D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22E53F-DB31-41D6-AA86-194A3DFFD9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EC151-A9C5-4086-954B-91A7156419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41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 ideas de Marcos infantiles en 2021 | marcos, bordes y marcos, bordes  para hojas">
            <a:extLst>
              <a:ext uri="{FF2B5EF4-FFF2-40B4-BE49-F238E27FC236}">
                <a16:creationId xmlns:a16="http://schemas.microsoft.com/office/drawing/2014/main" id="{E6B52556-6F20-4129-8B0F-1CB5FD24F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4775"/>
            <a:ext cx="12192000" cy="695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1869B95-A14A-4F72-8528-2BD22132EAD0}"/>
              </a:ext>
            </a:extLst>
          </p:cNvPr>
          <p:cNvSpPr txBox="1"/>
          <p:nvPr/>
        </p:nvSpPr>
        <p:spPr>
          <a:xfrm>
            <a:off x="675862" y="2128062"/>
            <a:ext cx="1138322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500" dirty="0">
                <a:latin typeface="Cooper Black" panose="0208090404030B020404" pitchFamily="18" charset="0"/>
              </a:rPr>
              <a:t>SÍLABAS INDIRECTAS O INVERSAS </a:t>
            </a:r>
          </a:p>
          <a:p>
            <a:pPr algn="ctr"/>
            <a:r>
              <a:rPr lang="en-GB" sz="5000" dirty="0">
                <a:latin typeface="Cooper Black" panose="0208090404030B020404" pitchFamily="18" charset="0"/>
              </a:rPr>
              <a:t>CON “M” Y “L”</a:t>
            </a:r>
          </a:p>
        </p:txBody>
      </p:sp>
      <p:pic>
        <p:nvPicPr>
          <p:cNvPr id="1028" name="Picture 4" descr="Thinking Sticker for iOS &amp;amp; Android | GIPHY">
            <a:extLst>
              <a:ext uri="{FF2B5EF4-FFF2-40B4-BE49-F238E27FC236}">
                <a16:creationId xmlns:a16="http://schemas.microsoft.com/office/drawing/2014/main" id="{85EE50B6-225E-4E5F-8281-F4EC12B1A32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84" y="3455451"/>
            <a:ext cx="3027293" cy="302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if animado pensando - Imagui">
            <a:extLst>
              <a:ext uri="{FF2B5EF4-FFF2-40B4-BE49-F238E27FC236}">
                <a16:creationId xmlns:a16="http://schemas.microsoft.com/office/drawing/2014/main" id="{D55C476B-E2F9-440B-804C-126424C7D2D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514" y="3467163"/>
            <a:ext cx="2040007" cy="244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143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 ideas de Marcos infantiles en 2021 | marcos, bordes y marcos, bordes  para hojas">
            <a:extLst>
              <a:ext uri="{FF2B5EF4-FFF2-40B4-BE49-F238E27FC236}">
                <a16:creationId xmlns:a16="http://schemas.microsoft.com/office/drawing/2014/main" id="{E6B52556-6F20-4129-8B0F-1CB5FD24F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4775"/>
            <a:ext cx="12192000" cy="695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A00F0C5-A833-4A15-8780-FBBC770E5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687" y="473765"/>
            <a:ext cx="6229763" cy="5830957"/>
          </a:xfrm>
          <a:prstGeom prst="rect">
            <a:avLst/>
          </a:prstGeom>
        </p:spPr>
      </p:pic>
      <p:pic>
        <p:nvPicPr>
          <p:cNvPr id="2050" name="Picture 2" descr="loco GIF - Descargar &amp;amp; Compartir en PHONEKY">
            <a:extLst>
              <a:ext uri="{FF2B5EF4-FFF2-40B4-BE49-F238E27FC236}">
                <a16:creationId xmlns:a16="http://schemas.microsoft.com/office/drawing/2014/main" id="{753920EC-9A69-4F9E-AD2A-8E0E454290A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113" y="4001209"/>
            <a:ext cx="16764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95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 ideas de Marcos infantiles en 2021 | marcos, bordes y marcos, bordes  para hojas">
            <a:extLst>
              <a:ext uri="{FF2B5EF4-FFF2-40B4-BE49-F238E27FC236}">
                <a16:creationId xmlns:a16="http://schemas.microsoft.com/office/drawing/2014/main" id="{E6B52556-6F20-4129-8B0F-1CB5FD24F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4775"/>
            <a:ext cx="12192000" cy="695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0ACF9DB-6579-4C5C-96E9-53ABE6C35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252" y="795129"/>
            <a:ext cx="8917496" cy="481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1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 ideas de Marcos infantiles en 2021 | marcos, bordes y marcos, bordes  para hojas">
            <a:extLst>
              <a:ext uri="{FF2B5EF4-FFF2-40B4-BE49-F238E27FC236}">
                <a16:creationId xmlns:a16="http://schemas.microsoft.com/office/drawing/2014/main" id="{E6B52556-6F20-4129-8B0F-1CB5FD24F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4775"/>
            <a:ext cx="12192000" cy="695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9C96E57-93E7-4923-B42C-1CFF66510D48}"/>
              </a:ext>
            </a:extLst>
          </p:cNvPr>
          <p:cNvSpPr txBox="1"/>
          <p:nvPr/>
        </p:nvSpPr>
        <p:spPr>
          <a:xfrm>
            <a:off x="2849219" y="248223"/>
            <a:ext cx="1774845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am</a:t>
            </a:r>
          </a:p>
          <a:p>
            <a:r>
              <a:rPr lang="en-GB" sz="8000" dirty="0" err="1"/>
              <a:t>em</a:t>
            </a:r>
            <a:endParaRPr lang="en-GB" sz="8000" dirty="0"/>
          </a:p>
          <a:p>
            <a:r>
              <a:rPr lang="en-GB" sz="8000" dirty="0" err="1"/>
              <a:t>im</a:t>
            </a:r>
            <a:endParaRPr lang="en-GB" sz="8000" dirty="0"/>
          </a:p>
          <a:p>
            <a:r>
              <a:rPr lang="en-GB" sz="8000" dirty="0"/>
              <a:t>om</a:t>
            </a:r>
          </a:p>
          <a:p>
            <a:r>
              <a:rPr lang="en-GB" sz="8000" dirty="0"/>
              <a:t>um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E93FE60-AE1D-41EA-B4C1-949B385B675C}"/>
              </a:ext>
            </a:extLst>
          </p:cNvPr>
          <p:cNvSpPr txBox="1"/>
          <p:nvPr/>
        </p:nvSpPr>
        <p:spPr>
          <a:xfrm>
            <a:off x="6612364" y="305068"/>
            <a:ext cx="2233304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>
                <a:latin typeface="Ligada 2.2 (Adrian M. C.)" panose="02000000000000000000" pitchFamily="50" charset="0"/>
              </a:rPr>
              <a:t>am</a:t>
            </a:r>
          </a:p>
          <a:p>
            <a:r>
              <a:rPr lang="en-GB" sz="8000" dirty="0" err="1">
                <a:latin typeface="Ligada 2.2 (Adrian M. C.)" panose="02000000000000000000" pitchFamily="50" charset="0"/>
              </a:rPr>
              <a:t>em</a:t>
            </a:r>
            <a:endParaRPr lang="en-GB" sz="8000" dirty="0">
              <a:latin typeface="Ligada 2.2 (Adrian M. C.)" panose="02000000000000000000" pitchFamily="50" charset="0"/>
            </a:endParaRPr>
          </a:p>
          <a:p>
            <a:r>
              <a:rPr lang="en-GB" sz="8000" dirty="0" err="1">
                <a:latin typeface="Ligada 2.2 (Adrian M. C.)" panose="02000000000000000000" pitchFamily="50" charset="0"/>
              </a:rPr>
              <a:t>im</a:t>
            </a:r>
            <a:endParaRPr lang="en-GB" sz="8000" dirty="0">
              <a:latin typeface="Ligada 2.2 (Adrian M. C.)" panose="02000000000000000000" pitchFamily="50" charset="0"/>
            </a:endParaRPr>
          </a:p>
          <a:p>
            <a:r>
              <a:rPr lang="en-GB" sz="8000" dirty="0">
                <a:latin typeface="Ligada 2.2 (Adrian M. C.)" panose="02000000000000000000" pitchFamily="50" charset="0"/>
              </a:rPr>
              <a:t>om</a:t>
            </a:r>
          </a:p>
          <a:p>
            <a:r>
              <a:rPr lang="en-GB" sz="8000" dirty="0">
                <a:latin typeface="Ligada 2.2 (Adrian M. C.)" panose="02000000000000000000" pitchFamily="50" charset="0"/>
              </a:rPr>
              <a:t>um </a:t>
            </a:r>
          </a:p>
        </p:txBody>
      </p:sp>
    </p:spTree>
    <p:extLst>
      <p:ext uri="{BB962C8B-B14F-4D97-AF65-F5344CB8AC3E}">
        <p14:creationId xmlns:p14="http://schemas.microsoft.com/office/powerpoint/2010/main" val="112410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 ideas de Marcos infantiles en 2021 | marcos, bordes y marcos, bordes  para hojas">
            <a:extLst>
              <a:ext uri="{FF2B5EF4-FFF2-40B4-BE49-F238E27FC236}">
                <a16:creationId xmlns:a16="http://schemas.microsoft.com/office/drawing/2014/main" id="{E6B52556-6F20-4129-8B0F-1CB5FD24F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4775"/>
            <a:ext cx="12192000" cy="695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E6689EB-725A-4A36-AC01-4C90707937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5304" y="914781"/>
            <a:ext cx="7020849" cy="4505357"/>
          </a:xfrm>
          <a:prstGeom prst="rect">
            <a:avLst/>
          </a:prstGeom>
        </p:spPr>
      </p:pic>
      <p:pic>
        <p:nvPicPr>
          <p:cNvPr id="5" name="Picture 2" descr="loco GIF - Descargar &amp;amp; Compartir en PHONEKY">
            <a:extLst>
              <a:ext uri="{FF2B5EF4-FFF2-40B4-BE49-F238E27FC236}">
                <a16:creationId xmlns:a16="http://schemas.microsoft.com/office/drawing/2014/main" id="{54FEA811-5173-4B66-8FE9-9B95ED31852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113" y="4001209"/>
            <a:ext cx="16764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42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 ideas de Marcos infantiles en 2021 | marcos, bordes y marcos, bordes  para hojas">
            <a:extLst>
              <a:ext uri="{FF2B5EF4-FFF2-40B4-BE49-F238E27FC236}">
                <a16:creationId xmlns:a16="http://schemas.microsoft.com/office/drawing/2014/main" id="{E6B52556-6F20-4129-8B0F-1CB5FD24F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4775"/>
            <a:ext cx="12192000" cy="695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8013A21-AC23-46DD-84ED-6459EBB4E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6560" y="887371"/>
            <a:ext cx="7051796" cy="487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184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 ideas de Marcos infantiles en 2021 | marcos, bordes y marcos, bordes  para hojas">
            <a:extLst>
              <a:ext uri="{FF2B5EF4-FFF2-40B4-BE49-F238E27FC236}">
                <a16:creationId xmlns:a16="http://schemas.microsoft.com/office/drawing/2014/main" id="{E6B52556-6F20-4129-8B0F-1CB5FD24F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4775"/>
            <a:ext cx="12192000" cy="695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9C96E57-93E7-4923-B42C-1CFF66510D48}"/>
              </a:ext>
            </a:extLst>
          </p:cNvPr>
          <p:cNvSpPr txBox="1"/>
          <p:nvPr/>
        </p:nvSpPr>
        <p:spPr>
          <a:xfrm>
            <a:off x="2849219" y="248223"/>
            <a:ext cx="1191352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al</a:t>
            </a:r>
          </a:p>
          <a:p>
            <a:r>
              <a:rPr lang="en-GB" sz="8000" dirty="0" err="1"/>
              <a:t>el</a:t>
            </a:r>
            <a:endParaRPr lang="en-GB" sz="8000" dirty="0"/>
          </a:p>
          <a:p>
            <a:r>
              <a:rPr lang="en-GB" sz="8000" dirty="0"/>
              <a:t>il</a:t>
            </a:r>
          </a:p>
          <a:p>
            <a:r>
              <a:rPr lang="en-GB" sz="8000" dirty="0" err="1"/>
              <a:t>ol</a:t>
            </a:r>
            <a:endParaRPr lang="en-GB" sz="8000" dirty="0"/>
          </a:p>
          <a:p>
            <a:r>
              <a:rPr lang="en-GB" sz="8000" dirty="0"/>
              <a:t>ul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E93FE60-AE1D-41EA-B4C1-949B385B675C}"/>
              </a:ext>
            </a:extLst>
          </p:cNvPr>
          <p:cNvSpPr txBox="1"/>
          <p:nvPr/>
        </p:nvSpPr>
        <p:spPr>
          <a:xfrm>
            <a:off x="6637875" y="601222"/>
            <a:ext cx="1513556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>
                <a:latin typeface="Ligada 2.2 (Adrian M. C.)" panose="02000000000000000000" pitchFamily="50" charset="0"/>
              </a:rPr>
              <a:t>al</a:t>
            </a:r>
          </a:p>
          <a:p>
            <a:r>
              <a:rPr lang="en-GB" sz="8000" dirty="0" err="1">
                <a:latin typeface="Ligada 2.2 (Adrian M. C.)" panose="02000000000000000000" pitchFamily="50" charset="0"/>
              </a:rPr>
              <a:t>el</a:t>
            </a:r>
            <a:endParaRPr lang="en-GB" sz="8000" dirty="0">
              <a:latin typeface="Ligada 2.2 (Adrian M. C.)" panose="02000000000000000000" pitchFamily="50" charset="0"/>
            </a:endParaRPr>
          </a:p>
          <a:p>
            <a:r>
              <a:rPr lang="en-GB" sz="8000" dirty="0">
                <a:latin typeface="Ligada 2.2 (Adrian M. C.)" panose="02000000000000000000" pitchFamily="50" charset="0"/>
              </a:rPr>
              <a:t>il</a:t>
            </a:r>
          </a:p>
          <a:p>
            <a:r>
              <a:rPr lang="en-GB" sz="8000" dirty="0" err="1">
                <a:latin typeface="Ligada 2.2 (Adrian M. C.)" panose="02000000000000000000" pitchFamily="50" charset="0"/>
              </a:rPr>
              <a:t>ol</a:t>
            </a:r>
            <a:endParaRPr lang="en-GB" sz="8000" dirty="0">
              <a:latin typeface="Ligada 2.2 (Adrian M. C.)" panose="02000000000000000000" pitchFamily="50" charset="0"/>
            </a:endParaRPr>
          </a:p>
          <a:p>
            <a:r>
              <a:rPr lang="en-GB" sz="8000" dirty="0">
                <a:latin typeface="Ligada 2.2 (Adrian M. C.)" panose="02000000000000000000" pitchFamily="50" charset="0"/>
              </a:rPr>
              <a:t>ul </a:t>
            </a:r>
          </a:p>
        </p:txBody>
      </p:sp>
    </p:spTree>
    <p:extLst>
      <p:ext uri="{BB962C8B-B14F-4D97-AF65-F5344CB8AC3E}">
        <p14:creationId xmlns:p14="http://schemas.microsoft.com/office/powerpoint/2010/main" val="1278365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 ideas de Marcos infantiles en 2021 | marcos, bordes y marcos, bordes  para hojas">
            <a:extLst>
              <a:ext uri="{FF2B5EF4-FFF2-40B4-BE49-F238E27FC236}">
                <a16:creationId xmlns:a16="http://schemas.microsoft.com/office/drawing/2014/main" id="{E6B52556-6F20-4129-8B0F-1CB5FD24F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4775"/>
            <a:ext cx="12192000" cy="695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E93FE60-AE1D-41EA-B4C1-949B385B675C}"/>
              </a:ext>
            </a:extLst>
          </p:cNvPr>
          <p:cNvSpPr txBox="1"/>
          <p:nvPr/>
        </p:nvSpPr>
        <p:spPr>
          <a:xfrm>
            <a:off x="1287953" y="2269334"/>
            <a:ext cx="97529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err="1">
                <a:latin typeface="Ligada 2.2 (Adrian M. C.)" panose="02000000000000000000" pitchFamily="50" charset="0"/>
              </a:rPr>
              <a:t>Ahora</a:t>
            </a:r>
            <a:r>
              <a:rPr lang="en-GB" sz="8000" dirty="0">
                <a:latin typeface="Ligada 2.2 (Adrian M. C.)" panose="02000000000000000000" pitchFamily="50" charset="0"/>
              </a:rPr>
              <a:t> </a:t>
            </a:r>
            <a:r>
              <a:rPr lang="en-GB" sz="8000" dirty="0" err="1">
                <a:latin typeface="Ligada 2.2 (Adrian M. C.)" panose="02000000000000000000" pitchFamily="50" charset="0"/>
              </a:rPr>
              <a:t>te</a:t>
            </a:r>
            <a:r>
              <a:rPr lang="en-GB" sz="8000" dirty="0">
                <a:latin typeface="Ligada 2.2 (Adrian M. C.)" panose="02000000000000000000" pitchFamily="50" charset="0"/>
              </a:rPr>
              <a:t> </a:t>
            </a:r>
            <a:r>
              <a:rPr lang="en-GB" sz="8000" dirty="0" err="1">
                <a:latin typeface="Ligada 2.2 (Adrian M. C.)" panose="02000000000000000000" pitchFamily="50" charset="0"/>
              </a:rPr>
              <a:t>toca</a:t>
            </a:r>
            <a:r>
              <a:rPr lang="en-GB" sz="8000" dirty="0">
                <a:latin typeface="Ligada 2.2 (Adrian M. C.)" panose="02000000000000000000" pitchFamily="50" charset="0"/>
              </a:rPr>
              <a:t> a </a:t>
            </a:r>
            <a:r>
              <a:rPr lang="en-GB" sz="8000" dirty="0" err="1">
                <a:latin typeface="Ligada 2.2 (Adrian M. C.)" panose="02000000000000000000" pitchFamily="50" charset="0"/>
              </a:rPr>
              <a:t>ti</a:t>
            </a:r>
            <a:r>
              <a:rPr lang="en-GB" sz="8000" dirty="0">
                <a:latin typeface="Ligada 2.2 (Adrian M. C.)" panose="02000000000000000000" pitchFamily="50" charset="0"/>
              </a:rPr>
              <a:t>…</a:t>
            </a:r>
          </a:p>
        </p:txBody>
      </p:sp>
      <p:pic>
        <p:nvPicPr>
          <p:cNvPr id="3074" name="Picture 2" descr="Feliz tarde, besitos infinitos para que te alcancen toda la tarde |  Emoticonos animados, Gif lindos, Gifts animados">
            <a:extLst>
              <a:ext uri="{FF2B5EF4-FFF2-40B4-BE49-F238E27FC236}">
                <a16:creationId xmlns:a16="http://schemas.microsoft.com/office/drawing/2014/main" id="{E320E070-8A98-4432-90CA-3C2736203D1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970" y="3658763"/>
            <a:ext cx="30480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Emocionada GIFs | Tenor">
            <a:extLst>
              <a:ext uri="{FF2B5EF4-FFF2-40B4-BE49-F238E27FC236}">
                <a16:creationId xmlns:a16="http://schemas.microsoft.com/office/drawing/2014/main" id="{B1F8B2F4-0D2B-47F2-9A82-4211EDBE612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299" y="3317563"/>
            <a:ext cx="23241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9663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38</Words>
  <Application>Microsoft Office PowerPoint</Application>
  <PresentationFormat>Panorámica</PresentationFormat>
  <Paragraphs>23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Cooper Black</vt:lpstr>
      <vt:lpstr>Ligada 2.2 (Adrian M. C.)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Oryan</dc:creator>
  <cp:lastModifiedBy>Oryan</cp:lastModifiedBy>
  <cp:revision>1</cp:revision>
  <dcterms:created xsi:type="dcterms:W3CDTF">2021-08-09T20:51:49Z</dcterms:created>
  <dcterms:modified xsi:type="dcterms:W3CDTF">2021-08-09T22:44:23Z</dcterms:modified>
</cp:coreProperties>
</file>