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8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71" r:id="rId15"/>
    <p:sldId id="270" r:id="rId16"/>
    <p:sldId id="272" r:id="rId17"/>
    <p:sldId id="256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538-9C35-4D10-9B73-9AD4CC8D1497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BFE9-0D96-4C27-B680-9815C9A2F8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937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538-9C35-4D10-9B73-9AD4CC8D1497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BFE9-0D96-4C27-B680-9815C9A2F8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999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538-9C35-4D10-9B73-9AD4CC8D1497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BFE9-0D96-4C27-B680-9815C9A2F8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589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538-9C35-4D10-9B73-9AD4CC8D1497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BFE9-0D96-4C27-B680-9815C9A2F8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420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538-9C35-4D10-9B73-9AD4CC8D1497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BFE9-0D96-4C27-B680-9815C9A2F8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146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538-9C35-4D10-9B73-9AD4CC8D1497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BFE9-0D96-4C27-B680-9815C9A2F8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500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538-9C35-4D10-9B73-9AD4CC8D1497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BFE9-0D96-4C27-B680-9815C9A2F8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597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538-9C35-4D10-9B73-9AD4CC8D1497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BFE9-0D96-4C27-B680-9815C9A2F8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810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538-9C35-4D10-9B73-9AD4CC8D1497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BFE9-0D96-4C27-B680-9815C9A2F8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039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538-9C35-4D10-9B73-9AD4CC8D1497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BFE9-0D96-4C27-B680-9815C9A2F8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536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538-9C35-4D10-9B73-9AD4CC8D1497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BFE9-0D96-4C27-B680-9815C9A2F8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916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7538-9C35-4D10-9B73-9AD4CC8D1497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BFE9-0D96-4C27-B680-9815C9A2F8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432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SWs0uL_MH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luvia sobre las flore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2" y="0"/>
            <a:ext cx="10891068" cy="717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7812"/>
          </a:xfrm>
        </p:spPr>
        <p:txBody>
          <a:bodyPr>
            <a:noAutofit/>
          </a:bodyPr>
          <a:lstStyle/>
          <a:p>
            <a:pPr algn="ctr"/>
            <a:r>
              <a:rPr lang="es-CL" sz="6000" b="1" dirty="0" smtClean="0">
                <a:solidFill>
                  <a:srgbClr val="00B0F0"/>
                </a:solidFill>
              </a:rPr>
              <a:t>Un elemento importante en nuestro planeta.</a:t>
            </a:r>
            <a:endParaRPr lang="es-CL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noticia local: Mil nadadores participarán en campañ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-444137"/>
            <a:ext cx="10276114" cy="77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8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mo afectan los residuos plásticos a los animale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403" y="-2628901"/>
            <a:ext cx="14287500" cy="94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&lt;strong&gt;Sequía&lt;/strong&gt; | Décimas Espinelas y Poe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0" y="-1"/>
            <a:ext cx="11573043" cy="70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r nuestro Futuro...: 2010-07-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0"/>
            <a:ext cx="11155680" cy="739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.800 millones de &lt;strong&gt;personas&lt;/strong&gt; siguen bebiendo &lt;strong&gt;agua&lt;/strong&gt; contaminad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3" y="179478"/>
            <a:ext cx="5459822" cy="4131265"/>
          </a:xfrm>
          <a:prstGeom prst="rect">
            <a:avLst/>
          </a:prstGeom>
        </p:spPr>
      </p:pic>
      <p:pic>
        <p:nvPicPr>
          <p:cNvPr id="3" name="Imagen 2" descr="Ciberculturalia: &lt;strong&gt;Sin&lt;/strong&gt; &lt;strong&gt;agua&lt;/strong&gt; potable 783 millones de &lt;strong&gt;personas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73" y="2090056"/>
            <a:ext cx="5995853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763485" y="561703"/>
            <a:ext cx="8595360" cy="192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/>
              <a:t>AVECES…  EN CASA, NO CUIDAMOS EL AGUA.</a:t>
            </a:r>
            <a:endParaRPr lang="es-CL" sz="5400" dirty="0"/>
          </a:p>
        </p:txBody>
      </p:sp>
      <p:pic>
        <p:nvPicPr>
          <p:cNvPr id="3" name="Imagen 2" descr="File:Dropping faucet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2782389"/>
            <a:ext cx="4998720" cy="36053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5" y="2782389"/>
            <a:ext cx="5800418" cy="36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¿Salimos de nuestra Zona de Confort? - Sandra Villapal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1673" y="2272937"/>
            <a:ext cx="3890302" cy="4653471"/>
          </a:xfrm>
          <a:prstGeom prst="rect">
            <a:avLst/>
          </a:prstGeom>
        </p:spPr>
      </p:pic>
      <p:sp>
        <p:nvSpPr>
          <p:cNvPr id="4" name="Llamada de nube 3"/>
          <p:cNvSpPr/>
          <p:nvPr/>
        </p:nvSpPr>
        <p:spPr>
          <a:xfrm>
            <a:off x="6662058" y="339634"/>
            <a:ext cx="3788228" cy="2390504"/>
          </a:xfrm>
          <a:prstGeom prst="cloudCallout">
            <a:avLst>
              <a:gd name="adj1" fmla="val -78856"/>
              <a:gd name="adj2" fmla="val 38895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L" sz="3600" b="1" dirty="0" smtClean="0">
                <a:solidFill>
                  <a:prstClr val="black"/>
                </a:solidFill>
              </a:rPr>
              <a:t>¿Qué podríamos hacer?</a:t>
            </a:r>
            <a:endParaRPr lang="es-CL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Ws0uL_MH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3326" y="170675"/>
            <a:ext cx="11038114" cy="77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9823" y="509452"/>
            <a:ext cx="10515600" cy="2364377"/>
          </a:xfrm>
        </p:spPr>
        <p:txBody>
          <a:bodyPr>
            <a:normAutofit/>
          </a:bodyPr>
          <a:lstStyle/>
          <a:p>
            <a:pPr algn="just"/>
            <a:r>
              <a:rPr lang="es-CL" dirty="0" smtClean="0"/>
              <a:t>La naturaleza nos brinda un recurso natural, muy importante para que se pueda desarrollar la vida de plantas y animales.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92" y="2783185"/>
            <a:ext cx="7787640" cy="45800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937172" y="3005253"/>
            <a:ext cx="2741023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/>
              <a:t>¡El agu</a:t>
            </a:r>
            <a:r>
              <a:rPr lang="es-CL" sz="4000" dirty="0" smtClean="0"/>
              <a:t>a!</a:t>
            </a:r>
            <a:endParaRPr lang="es-CL" sz="4000" dirty="0"/>
          </a:p>
        </p:txBody>
      </p:sp>
      <p:pic>
        <p:nvPicPr>
          <p:cNvPr id="5" name="Imagen 4" descr="siempreasi@infinito.es: CAPÍTULO DECIMOCTAV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32" y="3919653"/>
            <a:ext cx="36766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ree photo: Waterfall, Water, Natural Water - Free Imag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0"/>
            <a:ext cx="11364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Julia Galemire: Oblicua desde la &lt;strong&gt;lluvia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4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Agua - Wikipedia, &lt;strong&gt;la&lt;/strong&gt; enciclopedia lib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-457199"/>
            <a:ext cx="11064240" cy="82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acterias Actuaciencia: Bacterias en las &lt;strong&gt;nubes&lt;/strong&gt; (II). Un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-245982"/>
            <a:ext cx="11220993" cy="74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Wave Transparent Smashing · Free photo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30629"/>
            <a:ext cx="11588206" cy="65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AMAMADOULA: &lt;strong&gt;Niño&lt;/strong&gt; &lt;strong&gt;triste&lt;/strong&gt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" r="38443"/>
          <a:stretch/>
        </p:blipFill>
        <p:spPr>
          <a:xfrm>
            <a:off x="380878" y="914400"/>
            <a:ext cx="4096635" cy="4572000"/>
          </a:xfrm>
          <a:prstGeom prst="rect">
            <a:avLst/>
          </a:prstGeom>
        </p:spPr>
      </p:pic>
      <p:sp>
        <p:nvSpPr>
          <p:cNvPr id="4" name="Llamada rectangular 3"/>
          <p:cNvSpPr/>
          <p:nvPr/>
        </p:nvSpPr>
        <p:spPr>
          <a:xfrm>
            <a:off x="5146765" y="1789611"/>
            <a:ext cx="5068389" cy="2455817"/>
          </a:xfrm>
          <a:prstGeom prst="wedgeRectCallout">
            <a:avLst>
              <a:gd name="adj1" fmla="val -76254"/>
              <a:gd name="adj2" fmla="val -213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EXISTEN PERSONAS QUE NO CUIDAN ESTE ELEMENTO.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012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arine debris laden beach in Hawaii | Kanapou Bay, on th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0"/>
            <a:ext cx="11456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7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56</Words>
  <Application>Microsoft Office PowerPoint</Application>
  <PresentationFormat>Panorámica</PresentationFormat>
  <Paragraphs>6</Paragraphs>
  <Slides>17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Un elemento importante en nuestro planeta.</vt:lpstr>
      <vt:lpstr>La naturaleza nos brinda un recurso natural, muy importante para que se pueda desarrollar la vida de plantas y animales.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Veronica</dc:creator>
  <cp:lastModifiedBy>Cuenta Microsoft</cp:lastModifiedBy>
  <cp:revision>13</cp:revision>
  <dcterms:created xsi:type="dcterms:W3CDTF">2020-07-20T21:14:05Z</dcterms:created>
  <dcterms:modified xsi:type="dcterms:W3CDTF">2021-04-13T14:27:52Z</dcterms:modified>
</cp:coreProperties>
</file>