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64" r:id="rId7"/>
    <p:sldId id="265" r:id="rId8"/>
    <p:sldId id="258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1A5A5-0DAB-4372-B76B-47D504CC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2119B3-D879-45C8-ADEB-F25B1601D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FF28C9-9666-44F1-9F64-DDBD875F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BD5A3B-2AD7-4A62-AC99-00ECB293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A2C807-4735-4939-A10A-06343B88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852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CD7802-6AE0-455F-9D53-5C348D518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3DEB59-9825-4D21-AF41-20B943FC8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C94FDE-C6DE-4E7E-A325-DC6C669F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93DEA-FEB5-4741-ABA8-A1F85449F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9D0580-E13D-4BF3-BC38-68D6AA4E4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3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D6F8B2-F359-4ECF-B919-2DB62F0E0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A9DA44-E339-4B95-96F3-D110A8CDA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1F8629-B10D-4328-B423-BA08095C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C4E079-804C-4984-9E43-C3D2F0A94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294D9E-1FFA-4117-9E90-4293FFA4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7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A09BE-DA2C-4C44-B9EC-C6034295C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69B86F-C692-4A8C-877E-2A8293F9A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494083-54C9-4782-89AF-C9D6CAAE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226B93-ABCA-4FD8-89CC-857889A4D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092950-EB5B-419F-96DA-90008D9B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9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217D9-6994-4689-8C1A-C22258B5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7DE6CA-5EF2-4F06-A2C2-C352FB627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9F6BEB-6E07-42CA-A391-4822A7F1D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211058-4185-4AF8-B095-4E2D2145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06D94A-01BA-4D5C-A50B-340E0883B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4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83D2E-AC59-4F1D-B3B9-0C3D5402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C839B6-CE40-4C7B-8429-DEFA16404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72AE8-5CBA-4C62-BA87-C86137758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4D2B94-3D75-4DEC-93CB-9D37465E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3ADC36-5B91-4705-9470-BB66C6DB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815C4B-3EAA-485B-8483-18D284F19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AE965-4E86-4958-885C-623548735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250EEE-BA49-4AFC-A8B6-7F2640666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3EC831-D139-407A-BA9A-61AF7C75E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EB2D7E-E60B-437B-AE01-FA3F7B14D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BBA269-091F-4AE6-B64F-B42D73CEF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FF81813-E158-4D2B-B040-5389E424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DC2218-4664-4950-A2F7-D489E6F7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19BE52-0A43-4C79-9AFC-D4C185A2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58951-1E4F-4672-A512-3531A588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112C64-70E3-4C2B-BBE7-16A20EEC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1788C4-9650-4AE7-826E-9D153B29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9BACAC-3561-4341-9987-BE0898A0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17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6DFAAB-8440-4856-BD19-67F71D56E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F050517-7F22-4D00-9BB1-E6C68FA8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4E936F-6ABA-456B-9210-86DCBF87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7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BC494-A5FC-4F40-9BFF-0868D9138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AB3231-F539-41FF-8901-2AA57C1D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DCBF97-1D0C-4CD1-82B8-FF3418F3E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339E61-2C47-4514-8C1B-222107B0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E0C752-84D0-4D13-B4F2-A379BADEB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389B7D-6973-4481-94D4-5EC5C7B6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0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27AAF-6AB0-4624-8761-AA18545F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FCF6BE-DEB1-4DAC-8F79-158533179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07FD4D-B6C8-4DC8-B9BD-D19B3B9D1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4414B8-BC9E-4C0F-8855-DE8546B4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592140-1898-4A09-8202-1B280A42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902C57-EDB9-4BFE-A50F-70AAC5CB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94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C1A3F-F277-49C8-B27B-4085A8A8A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34DAC4-2E90-4010-8A96-5CAD5C75D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1CF054-BA65-427F-9121-54DFB898E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122F2-E305-4810-90E4-CEC6FCBB08FC}" type="datetimeFigureOut">
              <a:rPr lang="en-GB" smtClean="0"/>
              <a:t>05/06/2022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FEB9FC-4504-49E8-84F7-561291895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B8106B-7DE4-42FC-96BB-71B6B7D5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454E-30E5-41A4-A6A0-F65359AB4F3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4D7948D-F5FE-4B35-9AD8-E54E9895B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12163425" cy="68341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A32DD48-7F2F-4FFD-BEDF-CF084656B531}"/>
              </a:ext>
            </a:extLst>
          </p:cNvPr>
          <p:cNvSpPr txBox="1"/>
          <p:nvPr/>
        </p:nvSpPr>
        <p:spPr>
          <a:xfrm>
            <a:off x="1524000" y="1401608"/>
            <a:ext cx="929132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b="1" dirty="0"/>
              <a:t>   </a:t>
            </a:r>
            <a:r>
              <a:rPr lang="en-GB" sz="11500" b="1" dirty="0">
                <a:latin typeface="Modern Love" panose="04090805081005020601" pitchFamily="82" charset="0"/>
              </a:rPr>
              <a:t>PLANTAS </a:t>
            </a:r>
          </a:p>
          <a:p>
            <a:r>
              <a:rPr lang="en-GB" sz="11500" b="1" dirty="0">
                <a:latin typeface="Modern Love" panose="04090805081005020601" pitchFamily="82" charset="0"/>
              </a:rPr>
              <a:t>MEDICINALES</a:t>
            </a:r>
          </a:p>
        </p:txBody>
      </p:sp>
    </p:spTree>
    <p:extLst>
      <p:ext uri="{BB962C8B-B14F-4D97-AF65-F5344CB8AC3E}">
        <p14:creationId xmlns:p14="http://schemas.microsoft.com/office/powerpoint/2010/main" val="1911693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D593EB-523F-4F22-AD27-D7C7C4B9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12163425" cy="68341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CF40317-E54B-422A-9C59-2690A5FC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40" y="1500869"/>
            <a:ext cx="1551280" cy="146069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C9D1D0A-84E0-4D6A-8B7C-5A202CCF1324}"/>
              </a:ext>
            </a:extLst>
          </p:cNvPr>
          <p:cNvSpPr txBox="1"/>
          <p:nvPr/>
        </p:nvSpPr>
        <p:spPr>
          <a:xfrm>
            <a:off x="1815276" y="2844224"/>
            <a:ext cx="91713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/>
              <a:t>¿</a:t>
            </a:r>
            <a:r>
              <a:rPr lang="en-GB" sz="7000" b="1" dirty="0" err="1"/>
              <a:t>Recuerdas</a:t>
            </a:r>
            <a:r>
              <a:rPr lang="en-GB" sz="7000" b="1" dirty="0"/>
              <a:t> </a:t>
            </a:r>
            <a:r>
              <a:rPr lang="en-GB" sz="7000" b="1" dirty="0" err="1"/>
              <a:t>alguna</a:t>
            </a:r>
            <a:r>
              <a:rPr lang="en-GB" sz="7000" b="1" dirty="0"/>
              <a:t> que</a:t>
            </a:r>
          </a:p>
          <a:p>
            <a:r>
              <a:rPr lang="en-GB" sz="7000" b="1" dirty="0" err="1"/>
              <a:t>sirva</a:t>
            </a:r>
            <a:r>
              <a:rPr lang="en-GB" sz="7000" b="1" dirty="0"/>
              <a:t> para </a:t>
            </a:r>
            <a:r>
              <a:rPr lang="en-GB" sz="7000" b="1" dirty="0" err="1"/>
              <a:t>el</a:t>
            </a:r>
            <a:r>
              <a:rPr lang="en-GB" sz="7000" b="1" dirty="0"/>
              <a:t> </a:t>
            </a:r>
            <a:r>
              <a:rPr lang="en-GB" sz="7000" b="1" dirty="0" err="1"/>
              <a:t>estómago</a:t>
            </a:r>
            <a:r>
              <a:rPr lang="en-GB" sz="7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59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D593EB-523F-4F22-AD27-D7C7C4B9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12163425" cy="68341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CF40317-E54B-422A-9C59-2690A5FC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40" y="1500869"/>
            <a:ext cx="1551280" cy="146069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C9D1D0A-84E0-4D6A-8B7C-5A202CCF1324}"/>
              </a:ext>
            </a:extLst>
          </p:cNvPr>
          <p:cNvSpPr txBox="1"/>
          <p:nvPr/>
        </p:nvSpPr>
        <p:spPr>
          <a:xfrm>
            <a:off x="1651503" y="2543973"/>
            <a:ext cx="911986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/>
              <a:t>Si </a:t>
            </a:r>
            <a:r>
              <a:rPr lang="en-GB" sz="7000" b="1" dirty="0" err="1"/>
              <a:t>te</a:t>
            </a:r>
            <a:r>
              <a:rPr lang="en-GB" sz="7000" b="1" dirty="0"/>
              <a:t> </a:t>
            </a:r>
            <a:r>
              <a:rPr lang="en-GB" sz="7000" b="1" dirty="0" err="1"/>
              <a:t>caes</a:t>
            </a:r>
            <a:r>
              <a:rPr lang="en-GB" sz="7000" b="1" dirty="0"/>
              <a:t> y </a:t>
            </a:r>
            <a:r>
              <a:rPr lang="en-GB" sz="7000" b="1" dirty="0" err="1"/>
              <a:t>te</a:t>
            </a:r>
            <a:r>
              <a:rPr lang="en-GB" sz="7000" b="1" dirty="0"/>
              <a:t> </a:t>
            </a:r>
            <a:r>
              <a:rPr lang="en-GB" sz="7000" b="1" dirty="0" err="1"/>
              <a:t>haces</a:t>
            </a:r>
            <a:r>
              <a:rPr lang="en-GB" sz="7000" b="1" dirty="0"/>
              <a:t> una</a:t>
            </a:r>
          </a:p>
          <a:p>
            <a:r>
              <a:rPr lang="en-GB" sz="7000" b="1" dirty="0"/>
              <a:t>     </a:t>
            </a:r>
            <a:r>
              <a:rPr lang="en-GB" sz="7000" b="1" dirty="0" err="1"/>
              <a:t>herida</a:t>
            </a:r>
            <a:r>
              <a:rPr lang="en-GB" sz="7000" b="1" dirty="0"/>
              <a:t> ¿</a:t>
            </a:r>
            <a:r>
              <a:rPr lang="en-GB" sz="7000" b="1" dirty="0" err="1"/>
              <a:t>qué</a:t>
            </a:r>
            <a:r>
              <a:rPr lang="en-GB" sz="7000" b="1" dirty="0"/>
              <a:t> </a:t>
            </a:r>
            <a:r>
              <a:rPr lang="en-GB" sz="7000" b="1" dirty="0" err="1"/>
              <a:t>hierba</a:t>
            </a:r>
            <a:r>
              <a:rPr lang="en-GB" sz="7000" b="1" dirty="0"/>
              <a:t> </a:t>
            </a:r>
          </a:p>
          <a:p>
            <a:r>
              <a:rPr lang="en-GB" sz="7000" b="1" dirty="0"/>
              <a:t>         </a:t>
            </a:r>
            <a:r>
              <a:rPr lang="en-GB" sz="7000" b="1" dirty="0" err="1"/>
              <a:t>podrías</a:t>
            </a:r>
            <a:r>
              <a:rPr lang="en-GB" sz="7000" b="1" dirty="0"/>
              <a:t> </a:t>
            </a:r>
            <a:r>
              <a:rPr lang="en-GB" sz="7000" b="1" dirty="0" err="1"/>
              <a:t>utiliza</a:t>
            </a:r>
            <a:r>
              <a:rPr lang="en-GB" sz="7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146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EAF613D-F27A-430C-9BE7-484826EEC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3812"/>
            <a:ext cx="12163425" cy="68103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43F224E-6BBE-4901-8911-08773D6F1E6E}"/>
              </a:ext>
            </a:extLst>
          </p:cNvPr>
          <p:cNvSpPr txBox="1"/>
          <p:nvPr/>
        </p:nvSpPr>
        <p:spPr>
          <a:xfrm>
            <a:off x="1995948" y="1039276"/>
            <a:ext cx="845789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/>
              <a:t>Son </a:t>
            </a:r>
            <a:r>
              <a:rPr lang="en-GB" sz="5000" dirty="0" err="1"/>
              <a:t>plantas</a:t>
            </a:r>
            <a:r>
              <a:rPr lang="en-GB" sz="5000" dirty="0"/>
              <a:t> que </a:t>
            </a:r>
            <a:r>
              <a:rPr lang="en-GB" sz="5000" dirty="0" err="1"/>
              <a:t>nos</a:t>
            </a:r>
            <a:r>
              <a:rPr lang="en-GB" sz="5000" dirty="0"/>
              <a:t> </a:t>
            </a:r>
            <a:r>
              <a:rPr lang="en-GB" sz="5000" dirty="0" err="1"/>
              <a:t>ayudan</a:t>
            </a:r>
            <a:r>
              <a:rPr lang="en-GB" sz="5000" dirty="0"/>
              <a:t> a </a:t>
            </a:r>
          </a:p>
          <a:p>
            <a:r>
              <a:rPr lang="en-GB" sz="5000" dirty="0" err="1"/>
              <a:t>curar</a:t>
            </a:r>
            <a:r>
              <a:rPr lang="en-GB" sz="5000" dirty="0"/>
              <a:t> </a:t>
            </a:r>
            <a:r>
              <a:rPr lang="en-GB" sz="5000" dirty="0" err="1"/>
              <a:t>dolencias</a:t>
            </a:r>
            <a:r>
              <a:rPr lang="en-GB" sz="5000" dirty="0"/>
              <a:t>, </a:t>
            </a:r>
            <a:r>
              <a:rPr lang="en-GB" sz="5000" dirty="0" err="1"/>
              <a:t>mantienenen</a:t>
            </a:r>
            <a:r>
              <a:rPr lang="en-GB" sz="5000" dirty="0"/>
              <a:t> </a:t>
            </a:r>
          </a:p>
          <a:p>
            <a:r>
              <a:rPr lang="en-GB" sz="5000" dirty="0"/>
              <a:t>un aroma </a:t>
            </a:r>
            <a:r>
              <a:rPr lang="en-GB" sz="5000" dirty="0" err="1"/>
              <a:t>exquisito</a:t>
            </a:r>
            <a:r>
              <a:rPr lang="en-GB" sz="5000" dirty="0"/>
              <a:t> </a:t>
            </a:r>
            <a:r>
              <a:rPr lang="en-GB" sz="5000" dirty="0" err="1"/>
              <a:t>en</a:t>
            </a:r>
            <a:r>
              <a:rPr lang="en-GB" sz="5000" dirty="0"/>
              <a:t> </a:t>
            </a:r>
            <a:r>
              <a:rPr lang="en-GB" sz="5000" dirty="0" err="1"/>
              <a:t>nuestro</a:t>
            </a:r>
            <a:endParaRPr lang="en-GB" sz="5000" dirty="0"/>
          </a:p>
          <a:p>
            <a:r>
              <a:rPr lang="en-GB" sz="5000" dirty="0"/>
              <a:t>      </a:t>
            </a:r>
            <a:r>
              <a:rPr lang="en-GB" sz="5000" dirty="0" err="1"/>
              <a:t>jardín</a:t>
            </a:r>
            <a:r>
              <a:rPr lang="en-GB" sz="5000" dirty="0"/>
              <a:t> u </a:t>
            </a:r>
            <a:r>
              <a:rPr lang="en-GB" sz="5000" dirty="0" err="1"/>
              <a:t>hogar</a:t>
            </a:r>
            <a:r>
              <a:rPr lang="en-GB" sz="5000" dirty="0"/>
              <a:t> y </a:t>
            </a:r>
            <a:r>
              <a:rPr lang="en-GB" sz="5000" dirty="0" err="1"/>
              <a:t>usualmente</a:t>
            </a:r>
            <a:endParaRPr lang="en-GB" sz="5000" dirty="0"/>
          </a:p>
          <a:p>
            <a:r>
              <a:rPr lang="en-GB" sz="5000" dirty="0"/>
              <a:t>   son </a:t>
            </a:r>
            <a:r>
              <a:rPr lang="en-GB" sz="5000" dirty="0" err="1"/>
              <a:t>sencillas</a:t>
            </a:r>
            <a:r>
              <a:rPr lang="en-GB" sz="5000" dirty="0"/>
              <a:t> de cultivar o </a:t>
            </a:r>
          </a:p>
          <a:p>
            <a:r>
              <a:rPr lang="en-GB" sz="5000" dirty="0"/>
              <a:t>   </a:t>
            </a:r>
            <a:r>
              <a:rPr lang="en-GB" sz="5000" dirty="0" err="1"/>
              <a:t>mantener</a:t>
            </a:r>
            <a:r>
              <a:rPr lang="en-GB" sz="5000" dirty="0"/>
              <a:t>.</a:t>
            </a:r>
          </a:p>
        </p:txBody>
      </p:sp>
      <p:pic>
        <p:nvPicPr>
          <p:cNvPr id="6" name="Picture 10" descr="▷ Plantas: Imágenes Animadas, Gifs y Animaciones ¡100% GRATIS!">
            <a:extLst>
              <a:ext uri="{FF2B5EF4-FFF2-40B4-BE49-F238E27FC236}">
                <a16:creationId xmlns:a16="http://schemas.microsoft.com/office/drawing/2014/main" id="{B173D29F-7747-4BE5-897B-4A3D3935CB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117" y="3068207"/>
            <a:ext cx="1631527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4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625DE37-F916-4C45-8BAC-B75428E0D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3812"/>
            <a:ext cx="12163425" cy="6810375"/>
          </a:xfrm>
          <a:prstGeom prst="rect">
            <a:avLst/>
          </a:prstGeom>
        </p:spPr>
      </p:pic>
      <p:pic>
        <p:nvPicPr>
          <p:cNvPr id="2050" name="Picture 2" descr="Lavanda, ¿con propiedades benéficas para la salud?">
            <a:extLst>
              <a:ext uri="{FF2B5EF4-FFF2-40B4-BE49-F238E27FC236}">
                <a16:creationId xmlns:a16="http://schemas.microsoft.com/office/drawing/2014/main" id="{B66921C8-0D5C-4C16-8C14-48163FE43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44" y="3423137"/>
            <a:ext cx="4235356" cy="222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2E05D2-C205-4202-ACFF-921D568FAF13}"/>
              </a:ext>
            </a:extLst>
          </p:cNvPr>
          <p:cNvSpPr txBox="1"/>
          <p:nvPr/>
        </p:nvSpPr>
        <p:spPr>
          <a:xfrm>
            <a:off x="2159721" y="663316"/>
            <a:ext cx="721050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/>
              <a:t>                    </a:t>
            </a:r>
            <a:r>
              <a:rPr lang="en-GB" sz="5000" b="1" u="sng" dirty="0" err="1"/>
              <a:t>Lavanda</a:t>
            </a:r>
            <a:endParaRPr lang="en-GB" sz="5000" b="1" u="sng" dirty="0"/>
          </a:p>
          <a:p>
            <a:r>
              <a:rPr lang="en-GB" sz="4000" dirty="0"/>
              <a:t>1.- </a:t>
            </a:r>
            <a:r>
              <a:rPr lang="en-GB" sz="4000" dirty="0" err="1"/>
              <a:t>Propiedades</a:t>
            </a:r>
            <a:r>
              <a:rPr lang="en-GB" sz="4000" dirty="0"/>
              <a:t> </a:t>
            </a:r>
            <a:r>
              <a:rPr lang="en-GB" sz="4000" dirty="0" err="1"/>
              <a:t>calmantes</a:t>
            </a:r>
            <a:r>
              <a:rPr lang="en-GB" sz="4000" dirty="0"/>
              <a:t>.</a:t>
            </a:r>
          </a:p>
          <a:p>
            <a:r>
              <a:rPr lang="en-GB" sz="4000" dirty="0"/>
              <a:t>2.- </a:t>
            </a:r>
            <a:r>
              <a:rPr lang="en-GB" sz="4000" dirty="0" err="1"/>
              <a:t>Propiedades</a:t>
            </a:r>
            <a:r>
              <a:rPr lang="en-GB" sz="4000" dirty="0"/>
              <a:t> </a:t>
            </a:r>
            <a:r>
              <a:rPr lang="en-GB" sz="4000" dirty="0" err="1"/>
              <a:t>antiinflamatorias</a:t>
            </a:r>
            <a:r>
              <a:rPr lang="en-GB" sz="4000" dirty="0"/>
              <a:t>.</a:t>
            </a:r>
          </a:p>
          <a:p>
            <a:r>
              <a:rPr lang="en-GB" sz="4000" dirty="0"/>
              <a:t>3.- </a:t>
            </a:r>
            <a:r>
              <a:rPr lang="en-GB" sz="4000" dirty="0" err="1"/>
              <a:t>Propiedades</a:t>
            </a:r>
            <a:r>
              <a:rPr lang="en-GB" sz="4000" dirty="0"/>
              <a:t> </a:t>
            </a:r>
            <a:r>
              <a:rPr lang="en-GB" sz="4000" dirty="0" err="1"/>
              <a:t>cicatrizante</a:t>
            </a:r>
            <a:r>
              <a:rPr lang="en-GB" sz="4000" dirty="0"/>
              <a:t>.</a:t>
            </a:r>
          </a:p>
          <a:p>
            <a:r>
              <a:rPr lang="en-GB" sz="4000" dirty="0"/>
              <a:t>4.- Se </a:t>
            </a:r>
            <a:r>
              <a:rPr lang="en-GB" sz="4000" dirty="0" err="1"/>
              <a:t>usa</a:t>
            </a:r>
            <a:r>
              <a:rPr lang="en-GB" sz="4000" dirty="0"/>
              <a:t> para </a:t>
            </a:r>
            <a:r>
              <a:rPr lang="en-GB" sz="4000" dirty="0" err="1"/>
              <a:t>artritis</a:t>
            </a:r>
            <a:r>
              <a:rPr lang="en-GB" sz="4000" dirty="0"/>
              <a:t> y </a:t>
            </a:r>
            <a:r>
              <a:rPr lang="en-GB" sz="4000" dirty="0" err="1"/>
              <a:t>reuma</a:t>
            </a:r>
            <a:r>
              <a:rPr lang="en-GB" sz="4000" dirty="0"/>
              <a:t>.</a:t>
            </a:r>
          </a:p>
        </p:txBody>
      </p:sp>
      <p:pic>
        <p:nvPicPr>
          <p:cNvPr id="2052" name="Picture 4" descr="Dibujos animados niño llorando con pierna herida | Vector Premium">
            <a:extLst>
              <a:ext uri="{FF2B5EF4-FFF2-40B4-BE49-F238E27FC236}">
                <a16:creationId xmlns:a16="http://schemas.microsoft.com/office/drawing/2014/main" id="{5FB8DDF3-FEF6-4FA0-B9AA-82385AD16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36" y="4168946"/>
            <a:ext cx="959893" cy="12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EFAE0FA-F5A1-4866-B695-C52A7A960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21" y="4223716"/>
            <a:ext cx="1059266" cy="12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102A4F4-7938-43AF-86E4-357611A69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3812"/>
            <a:ext cx="12163425" cy="68103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2E05D2-C205-4202-ACFF-921D568FAF13}"/>
              </a:ext>
            </a:extLst>
          </p:cNvPr>
          <p:cNvSpPr txBox="1"/>
          <p:nvPr/>
        </p:nvSpPr>
        <p:spPr>
          <a:xfrm>
            <a:off x="2159721" y="663316"/>
            <a:ext cx="719607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/>
              <a:t>                    </a:t>
            </a:r>
            <a:r>
              <a:rPr lang="en-GB" sz="5000" b="1" u="sng" dirty="0"/>
              <a:t>Romero</a:t>
            </a:r>
          </a:p>
          <a:p>
            <a:r>
              <a:rPr lang="en-GB" sz="4000" dirty="0"/>
              <a:t>1.- </a:t>
            </a:r>
            <a:r>
              <a:rPr lang="en-GB" sz="4000" dirty="0" err="1"/>
              <a:t>Propiedades</a:t>
            </a:r>
            <a:r>
              <a:rPr lang="en-GB" sz="4000" dirty="0"/>
              <a:t> </a:t>
            </a:r>
            <a:r>
              <a:rPr lang="en-GB" sz="4000" dirty="0" err="1"/>
              <a:t>antiinflamatorias</a:t>
            </a:r>
            <a:r>
              <a:rPr lang="en-GB" sz="4000" dirty="0"/>
              <a:t> </a:t>
            </a:r>
          </a:p>
          <a:p>
            <a:r>
              <a:rPr lang="en-GB" sz="4000" dirty="0"/>
              <a:t>2.- </a:t>
            </a:r>
            <a:r>
              <a:rPr lang="en-GB" sz="4000" dirty="0" err="1"/>
              <a:t>Ayuda</a:t>
            </a:r>
            <a:r>
              <a:rPr lang="en-GB" sz="4000" dirty="0"/>
              <a:t> para la </a:t>
            </a:r>
            <a:r>
              <a:rPr lang="en-GB" sz="4000" dirty="0" err="1"/>
              <a:t>caspa</a:t>
            </a:r>
            <a:r>
              <a:rPr lang="en-GB" sz="4000" dirty="0"/>
              <a:t>.</a:t>
            </a:r>
          </a:p>
          <a:p>
            <a:r>
              <a:rPr lang="en-GB" sz="4000" dirty="0"/>
              <a:t>3.- Dolores </a:t>
            </a:r>
            <a:r>
              <a:rPr lang="en-GB" sz="4000" dirty="0" err="1"/>
              <a:t>musculares</a:t>
            </a:r>
            <a:r>
              <a:rPr lang="en-GB" sz="4000" dirty="0"/>
              <a:t>.</a:t>
            </a:r>
          </a:p>
          <a:p>
            <a:r>
              <a:rPr lang="en-GB" sz="4000" dirty="0"/>
              <a:t>4.- </a:t>
            </a:r>
            <a:r>
              <a:rPr lang="en-GB" sz="4000" dirty="0" err="1"/>
              <a:t>Digestión</a:t>
            </a:r>
            <a:r>
              <a:rPr lang="en-GB" sz="400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CE9434-C444-4D01-B2A7-A21A12EED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397" y="4300944"/>
            <a:ext cx="1995486" cy="866726"/>
          </a:xfrm>
          <a:prstGeom prst="rect">
            <a:avLst/>
          </a:prstGeom>
        </p:spPr>
      </p:pic>
      <p:pic>
        <p:nvPicPr>
          <p:cNvPr id="9" name="Picture 2" descr="Romero, qué es, composición y virtudes - Belleza y bienestar">
            <a:extLst>
              <a:ext uri="{FF2B5EF4-FFF2-40B4-BE49-F238E27FC236}">
                <a16:creationId xmlns:a16="http://schemas.microsoft.com/office/drawing/2014/main" id="{3B8543C6-4D45-486D-B738-7ECD03458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996" y="3077680"/>
            <a:ext cx="3351232" cy="244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sto explica por qué tu cuerpo te duele a todas horas">
            <a:extLst>
              <a:ext uri="{FF2B5EF4-FFF2-40B4-BE49-F238E27FC236}">
                <a16:creationId xmlns:a16="http://schemas.microsoft.com/office/drawing/2014/main" id="{8EA16F8E-E011-466A-943F-74393B536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28" y="4214584"/>
            <a:ext cx="2020548" cy="11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3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B72DE9-9AD1-4180-B80F-59BF941B9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3812"/>
            <a:ext cx="12163425" cy="68103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2E05D2-C205-4202-ACFF-921D568FAF13}"/>
              </a:ext>
            </a:extLst>
          </p:cNvPr>
          <p:cNvSpPr txBox="1"/>
          <p:nvPr/>
        </p:nvSpPr>
        <p:spPr>
          <a:xfrm>
            <a:off x="2159721" y="663316"/>
            <a:ext cx="605729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/>
              <a:t>                    </a:t>
            </a:r>
            <a:r>
              <a:rPr lang="en-GB" sz="5000" b="1" u="sng" dirty="0"/>
              <a:t>Aloe Vera</a:t>
            </a:r>
          </a:p>
          <a:p>
            <a:r>
              <a:rPr lang="en-GB" sz="4000" dirty="0"/>
              <a:t>1.- </a:t>
            </a:r>
            <a:r>
              <a:rPr lang="en-GB" sz="4000" dirty="0" err="1"/>
              <a:t>Propiedades</a:t>
            </a:r>
            <a:r>
              <a:rPr lang="en-GB" sz="4000" dirty="0"/>
              <a:t> </a:t>
            </a:r>
            <a:r>
              <a:rPr lang="en-GB" sz="4000" dirty="0" err="1"/>
              <a:t>cicatrizante</a:t>
            </a:r>
            <a:r>
              <a:rPr lang="en-GB" sz="4000" dirty="0"/>
              <a:t>.</a:t>
            </a:r>
          </a:p>
          <a:p>
            <a:r>
              <a:rPr lang="en-GB" sz="4000" dirty="0"/>
              <a:t>2.- </a:t>
            </a:r>
            <a:r>
              <a:rPr lang="en-GB" sz="4000" dirty="0" err="1"/>
              <a:t>Mejora</a:t>
            </a:r>
            <a:r>
              <a:rPr lang="en-GB" sz="4000" dirty="0"/>
              <a:t> la digestion.</a:t>
            </a:r>
          </a:p>
          <a:p>
            <a:r>
              <a:rPr lang="en-GB" sz="4000" dirty="0"/>
              <a:t>3.- </a:t>
            </a:r>
            <a:r>
              <a:rPr lang="en-GB" sz="4000" dirty="0" err="1"/>
              <a:t>Oxigena</a:t>
            </a:r>
            <a:r>
              <a:rPr lang="en-GB" sz="4000" dirty="0"/>
              <a:t> la </a:t>
            </a:r>
            <a:r>
              <a:rPr lang="en-GB" sz="4000" dirty="0" err="1"/>
              <a:t>sangre</a:t>
            </a:r>
            <a:r>
              <a:rPr lang="en-GB" sz="4000" dirty="0"/>
              <a:t>.</a:t>
            </a:r>
          </a:p>
          <a:p>
            <a:r>
              <a:rPr lang="en-GB" sz="4000" dirty="0"/>
              <a:t>4.- </a:t>
            </a:r>
            <a:r>
              <a:rPr lang="en-GB" sz="4000" dirty="0" err="1"/>
              <a:t>Ayuda</a:t>
            </a:r>
            <a:r>
              <a:rPr lang="en-GB" sz="4000" dirty="0"/>
              <a:t> a la </a:t>
            </a:r>
            <a:r>
              <a:rPr lang="en-GB" sz="4000" dirty="0" err="1"/>
              <a:t>piel</a:t>
            </a:r>
            <a:r>
              <a:rPr lang="en-GB" sz="4000" dirty="0"/>
              <a:t>.</a:t>
            </a:r>
          </a:p>
        </p:txBody>
      </p:sp>
      <p:pic>
        <p:nvPicPr>
          <p:cNvPr id="4098" name="Picture 2" descr="Aloe Vera | Radio FM del Sol">
            <a:extLst>
              <a:ext uri="{FF2B5EF4-FFF2-40B4-BE49-F238E27FC236}">
                <a16:creationId xmlns:a16="http://schemas.microsoft.com/office/drawing/2014/main" id="{EF527137-193B-4A44-AFC1-C1E4BA76F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08" y="2436815"/>
            <a:ext cx="3060791" cy="319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s beneficios del aloe vera en la piel">
            <a:extLst>
              <a:ext uri="{FF2B5EF4-FFF2-40B4-BE49-F238E27FC236}">
                <a16:creationId xmlns:a16="http://schemas.microsoft.com/office/drawing/2014/main" id="{5E97163A-9805-4BC4-9586-1BDF325D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088" y="4207965"/>
            <a:ext cx="1994984" cy="114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CE9434-C444-4D01-B2A7-A21A12EED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397" y="4300944"/>
            <a:ext cx="1995486" cy="8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3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456DD2E0-26B7-419F-8EC9-A9AE9796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3812"/>
            <a:ext cx="12163425" cy="68103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2E05D2-C205-4202-ACFF-921D568FAF13}"/>
              </a:ext>
            </a:extLst>
          </p:cNvPr>
          <p:cNvSpPr txBox="1"/>
          <p:nvPr/>
        </p:nvSpPr>
        <p:spPr>
          <a:xfrm>
            <a:off x="2159721" y="663316"/>
            <a:ext cx="675633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/>
              <a:t>                    </a:t>
            </a:r>
            <a:r>
              <a:rPr lang="en-GB" sz="5000" b="1" u="sng" dirty="0"/>
              <a:t>Manzanilla</a:t>
            </a:r>
          </a:p>
          <a:p>
            <a:r>
              <a:rPr lang="en-GB" sz="4000" dirty="0"/>
              <a:t>1.- </a:t>
            </a:r>
            <a:r>
              <a:rPr lang="en-GB" sz="4000" dirty="0" err="1"/>
              <a:t>Ayuda</a:t>
            </a:r>
            <a:r>
              <a:rPr lang="en-GB" sz="4000" dirty="0"/>
              <a:t> a las </a:t>
            </a:r>
            <a:r>
              <a:rPr lang="en-GB" sz="4000" dirty="0" err="1"/>
              <a:t>alergias</a:t>
            </a:r>
            <a:r>
              <a:rPr lang="en-GB" sz="4000" dirty="0"/>
              <a:t>.</a:t>
            </a:r>
          </a:p>
          <a:p>
            <a:r>
              <a:rPr lang="en-GB" sz="4000" dirty="0"/>
              <a:t>2.- Dolores de </a:t>
            </a:r>
            <a:r>
              <a:rPr lang="en-GB" sz="4000" dirty="0" err="1"/>
              <a:t>estómago</a:t>
            </a:r>
            <a:r>
              <a:rPr lang="en-GB" sz="4000" dirty="0"/>
              <a:t>.</a:t>
            </a:r>
          </a:p>
          <a:p>
            <a:r>
              <a:rPr lang="en-GB" sz="4000" dirty="0"/>
              <a:t>3.- </a:t>
            </a:r>
            <a:r>
              <a:rPr lang="en-GB" sz="4000" dirty="0" err="1"/>
              <a:t>Antiinframaciones</a:t>
            </a:r>
            <a:r>
              <a:rPr lang="en-GB" sz="4000" dirty="0"/>
              <a:t> </a:t>
            </a:r>
            <a:r>
              <a:rPr lang="en-GB" sz="4000" dirty="0" err="1"/>
              <a:t>en</a:t>
            </a:r>
            <a:r>
              <a:rPr lang="en-GB" sz="4000" dirty="0"/>
              <a:t> la </a:t>
            </a:r>
            <a:r>
              <a:rPr lang="en-GB" sz="4000" dirty="0" err="1"/>
              <a:t>piel</a:t>
            </a:r>
            <a:r>
              <a:rPr lang="en-GB" sz="4000" dirty="0"/>
              <a:t>.</a:t>
            </a:r>
          </a:p>
          <a:p>
            <a:r>
              <a:rPr lang="en-GB" sz="4000" dirty="0"/>
              <a:t>4.-. </a:t>
            </a:r>
            <a:r>
              <a:rPr lang="en-GB" sz="4000" dirty="0" err="1"/>
              <a:t>Calmante</a:t>
            </a:r>
            <a:r>
              <a:rPr lang="en-GB" sz="400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CE9434-C444-4D01-B2A7-A21A12EED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397" y="4300944"/>
            <a:ext cx="1995486" cy="86672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8CD1CD-CC1D-4161-A205-BE0EB36CD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687" y="3316406"/>
            <a:ext cx="3654226" cy="228333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42D6C87-5B17-4DD2-B484-476844022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21" y="4130994"/>
            <a:ext cx="1059266" cy="12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6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842480F-C2CE-4592-A8B3-E5D38CA6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23812"/>
            <a:ext cx="12163425" cy="68103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CE9434-C444-4D01-B2A7-A21A12EED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890" y="4428881"/>
            <a:ext cx="1995486" cy="866726"/>
          </a:xfrm>
          <a:prstGeom prst="rect">
            <a:avLst/>
          </a:prstGeom>
        </p:spPr>
      </p:pic>
      <p:pic>
        <p:nvPicPr>
          <p:cNvPr id="8194" name="Picture 2" descr="Propiedades de la menta">
            <a:extLst>
              <a:ext uri="{FF2B5EF4-FFF2-40B4-BE49-F238E27FC236}">
                <a16:creationId xmlns:a16="http://schemas.microsoft.com/office/drawing/2014/main" id="{8488261D-EC7A-4159-B264-49126FDEF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18" y="3397737"/>
            <a:ext cx="2976140" cy="222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lergias, resfrío y gripe ¿sabes cómo diferenciarlas? | RPP Noticias">
            <a:extLst>
              <a:ext uri="{FF2B5EF4-FFF2-40B4-BE49-F238E27FC236}">
                <a16:creationId xmlns:a16="http://schemas.microsoft.com/office/drawing/2014/main" id="{0FB27833-4B9E-4612-BA0C-2118DA56C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072" y="3956040"/>
            <a:ext cx="2230776" cy="16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2E05D2-C205-4202-ACFF-921D568FAF13}"/>
              </a:ext>
            </a:extLst>
          </p:cNvPr>
          <p:cNvSpPr txBox="1"/>
          <p:nvPr/>
        </p:nvSpPr>
        <p:spPr>
          <a:xfrm>
            <a:off x="2159721" y="663316"/>
            <a:ext cx="743581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/>
              <a:t>                    </a:t>
            </a:r>
            <a:r>
              <a:rPr lang="en-GB" sz="5000" b="1" u="sng" dirty="0"/>
              <a:t>Menta</a:t>
            </a:r>
          </a:p>
          <a:p>
            <a:r>
              <a:rPr lang="en-GB" sz="4000" dirty="0"/>
              <a:t>1.- </a:t>
            </a:r>
            <a:r>
              <a:rPr lang="en-GB" sz="4000" dirty="0" err="1"/>
              <a:t>Ayuda</a:t>
            </a:r>
            <a:r>
              <a:rPr lang="en-GB" sz="4000" dirty="0"/>
              <a:t> </a:t>
            </a:r>
            <a:r>
              <a:rPr lang="en-GB" sz="4000" dirty="0" err="1"/>
              <a:t>en</a:t>
            </a:r>
            <a:r>
              <a:rPr lang="en-GB" sz="4000" dirty="0"/>
              <a:t> la digestion.</a:t>
            </a:r>
          </a:p>
          <a:p>
            <a:r>
              <a:rPr lang="en-GB" sz="4000" dirty="0"/>
              <a:t>2.- </a:t>
            </a:r>
            <a:r>
              <a:rPr lang="en-GB" sz="4000" dirty="0" err="1"/>
              <a:t>Definflama</a:t>
            </a:r>
            <a:r>
              <a:rPr lang="en-GB" sz="4000" dirty="0"/>
              <a:t> las </a:t>
            </a:r>
            <a:r>
              <a:rPr lang="en-GB" sz="4000" dirty="0" err="1"/>
              <a:t>vías</a:t>
            </a:r>
            <a:r>
              <a:rPr lang="en-GB" sz="4000" dirty="0"/>
              <a:t> </a:t>
            </a:r>
            <a:r>
              <a:rPr lang="en-GB" sz="4000" dirty="0" err="1"/>
              <a:t>respiratorias</a:t>
            </a:r>
            <a:endParaRPr lang="en-GB" sz="4000" dirty="0"/>
          </a:p>
          <a:p>
            <a:r>
              <a:rPr lang="en-GB" sz="4000" dirty="0"/>
              <a:t>(</a:t>
            </a:r>
            <a:r>
              <a:rPr lang="en-GB" sz="4000" dirty="0" err="1"/>
              <a:t>tos</a:t>
            </a:r>
            <a:r>
              <a:rPr lang="en-GB" sz="4000" dirty="0"/>
              <a:t>, </a:t>
            </a:r>
            <a:r>
              <a:rPr lang="en-GB" sz="4000" dirty="0" err="1"/>
              <a:t>bronquitis</a:t>
            </a:r>
            <a:r>
              <a:rPr lang="en-GB" sz="4000" dirty="0"/>
              <a:t>, congestion).</a:t>
            </a:r>
          </a:p>
          <a:p>
            <a:r>
              <a:rPr lang="en-GB" sz="4000" dirty="0"/>
              <a:t>3.- </a:t>
            </a:r>
            <a:r>
              <a:rPr lang="en-GB" sz="4000" dirty="0" err="1"/>
              <a:t>Ayuda</a:t>
            </a:r>
            <a:r>
              <a:rPr lang="en-GB" sz="4000" dirty="0"/>
              <a:t> </a:t>
            </a:r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/>
              <a:t>el</a:t>
            </a:r>
            <a:r>
              <a:rPr lang="en-GB" sz="4000" dirty="0"/>
              <a:t> mal </a:t>
            </a:r>
            <a:r>
              <a:rPr lang="en-GB" sz="4000" dirty="0" err="1"/>
              <a:t>aliento</a:t>
            </a:r>
            <a:r>
              <a:rPr lang="en-GB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910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D593EB-523F-4F22-AD27-D7C7C4B9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12163425" cy="68341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622DD2-94EA-4C15-A5B7-C43D26F895E8}"/>
              </a:ext>
            </a:extLst>
          </p:cNvPr>
          <p:cNvSpPr txBox="1"/>
          <p:nvPr/>
        </p:nvSpPr>
        <p:spPr>
          <a:xfrm>
            <a:off x="1349673" y="1030288"/>
            <a:ext cx="1090086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>
                <a:solidFill>
                  <a:schemeClr val="accent6">
                    <a:lumMod val="50000"/>
                  </a:schemeClr>
                </a:solidFill>
              </a:rPr>
              <a:t>      Hay </a:t>
            </a:r>
            <a:r>
              <a:rPr lang="en-GB" sz="5000" dirty="0" err="1">
                <a:solidFill>
                  <a:schemeClr val="accent6">
                    <a:lumMod val="50000"/>
                  </a:schemeClr>
                </a:solidFill>
              </a:rPr>
              <a:t>muchos</a:t>
            </a:r>
            <a:r>
              <a:rPr lang="en-GB" sz="5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5000" dirty="0" err="1">
                <a:solidFill>
                  <a:schemeClr val="accent6">
                    <a:lumMod val="50000"/>
                  </a:schemeClr>
                </a:solidFill>
              </a:rPr>
              <a:t>más</a:t>
            </a:r>
            <a:r>
              <a:rPr lang="en-GB" sz="5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5000" dirty="0" err="1">
                <a:solidFill>
                  <a:schemeClr val="accent6">
                    <a:lumMod val="50000"/>
                  </a:schemeClr>
                </a:solidFill>
              </a:rPr>
              <a:t>usos</a:t>
            </a:r>
            <a:r>
              <a:rPr lang="en-GB" sz="5000" dirty="0">
                <a:solidFill>
                  <a:schemeClr val="accent6">
                    <a:lumMod val="50000"/>
                  </a:schemeClr>
                </a:solidFill>
              </a:rPr>
              <a:t> de las </a:t>
            </a:r>
          </a:p>
          <a:p>
            <a:r>
              <a:rPr lang="en-GB" sz="5000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GB" sz="5000" dirty="0" err="1">
                <a:solidFill>
                  <a:schemeClr val="accent6">
                    <a:lumMod val="50000"/>
                  </a:schemeClr>
                </a:solidFill>
              </a:rPr>
              <a:t>hierbas</a:t>
            </a:r>
            <a:r>
              <a:rPr lang="en-GB" sz="5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5000" dirty="0" err="1">
                <a:solidFill>
                  <a:schemeClr val="accent6">
                    <a:lumMod val="50000"/>
                  </a:schemeClr>
                </a:solidFill>
              </a:rPr>
              <a:t>mencionadas</a:t>
            </a:r>
            <a:r>
              <a:rPr lang="en-GB" sz="5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GB" sz="5000" dirty="0">
                <a:solidFill>
                  <a:srgbClr val="00B050"/>
                </a:solidFill>
              </a:rPr>
              <a:t>     </a:t>
            </a:r>
            <a:r>
              <a:rPr lang="en-GB" sz="5000" dirty="0" err="1">
                <a:solidFill>
                  <a:srgbClr val="00B050"/>
                </a:solidFill>
              </a:rPr>
              <a:t>Existen</a:t>
            </a:r>
            <a:r>
              <a:rPr lang="en-GB" sz="5000" dirty="0">
                <a:solidFill>
                  <a:srgbClr val="00B050"/>
                </a:solidFill>
              </a:rPr>
              <a:t> </a:t>
            </a:r>
            <a:r>
              <a:rPr lang="en-GB" sz="5000" dirty="0" err="1">
                <a:solidFill>
                  <a:srgbClr val="00B050"/>
                </a:solidFill>
              </a:rPr>
              <a:t>muchaaaaaaaaaaaas</a:t>
            </a:r>
            <a:r>
              <a:rPr lang="en-GB" sz="5000" dirty="0">
                <a:solidFill>
                  <a:srgbClr val="00B050"/>
                </a:solidFill>
              </a:rPr>
              <a:t> </a:t>
            </a:r>
            <a:r>
              <a:rPr lang="en-GB" sz="5000" dirty="0" err="1">
                <a:solidFill>
                  <a:srgbClr val="00B050"/>
                </a:solidFill>
              </a:rPr>
              <a:t>más</a:t>
            </a:r>
            <a:endParaRPr lang="en-GB" sz="5000" dirty="0">
              <a:solidFill>
                <a:srgbClr val="00B050"/>
              </a:solidFill>
            </a:endParaRPr>
          </a:p>
          <a:p>
            <a:r>
              <a:rPr lang="en-GB" sz="5000" dirty="0">
                <a:solidFill>
                  <a:srgbClr val="00B050"/>
                </a:solidFill>
              </a:rPr>
              <a:t>      (</a:t>
            </a:r>
            <a:r>
              <a:rPr lang="en-GB" sz="5000" dirty="0" err="1">
                <a:solidFill>
                  <a:srgbClr val="00B050"/>
                </a:solidFill>
              </a:rPr>
              <a:t>cedrón</a:t>
            </a:r>
            <a:r>
              <a:rPr lang="en-GB" sz="5000" dirty="0">
                <a:solidFill>
                  <a:srgbClr val="00B050"/>
                </a:solidFill>
              </a:rPr>
              <a:t>, </a:t>
            </a:r>
            <a:r>
              <a:rPr lang="en-GB" sz="5000" dirty="0" err="1">
                <a:solidFill>
                  <a:srgbClr val="00B050"/>
                </a:solidFill>
              </a:rPr>
              <a:t>ajo</a:t>
            </a:r>
            <a:r>
              <a:rPr lang="en-GB" sz="5000" dirty="0">
                <a:solidFill>
                  <a:srgbClr val="00B050"/>
                </a:solidFill>
              </a:rPr>
              <a:t>, </a:t>
            </a:r>
            <a:r>
              <a:rPr lang="en-GB" sz="5000" dirty="0" err="1">
                <a:solidFill>
                  <a:srgbClr val="00B050"/>
                </a:solidFill>
              </a:rPr>
              <a:t>eucalipto</a:t>
            </a:r>
            <a:r>
              <a:rPr lang="en-GB" sz="5000" dirty="0">
                <a:solidFill>
                  <a:srgbClr val="00B050"/>
                </a:solidFill>
              </a:rPr>
              <a:t>, </a:t>
            </a:r>
            <a:r>
              <a:rPr lang="en-GB" sz="5000" dirty="0" err="1">
                <a:solidFill>
                  <a:srgbClr val="00B050"/>
                </a:solidFill>
              </a:rPr>
              <a:t>orégano,etc</a:t>
            </a:r>
            <a:r>
              <a:rPr lang="en-GB" sz="5000" dirty="0">
                <a:solidFill>
                  <a:srgbClr val="00B050"/>
                </a:solidFill>
              </a:rPr>
              <a:t>).</a:t>
            </a:r>
          </a:p>
          <a:p>
            <a:r>
              <a:rPr lang="en-GB" sz="5000" dirty="0">
                <a:solidFill>
                  <a:srgbClr val="92D050"/>
                </a:solidFill>
              </a:rPr>
              <a:t>     Si </a:t>
            </a:r>
            <a:r>
              <a:rPr lang="en-GB" sz="5000" dirty="0" err="1">
                <a:solidFill>
                  <a:srgbClr val="92D050"/>
                </a:solidFill>
              </a:rPr>
              <a:t>tú</a:t>
            </a:r>
            <a:r>
              <a:rPr lang="en-GB" sz="5000" dirty="0">
                <a:solidFill>
                  <a:srgbClr val="92D050"/>
                </a:solidFill>
              </a:rPr>
              <a:t> o </a:t>
            </a:r>
            <a:r>
              <a:rPr lang="en-GB" sz="5000" dirty="0" err="1">
                <a:solidFill>
                  <a:srgbClr val="92D050"/>
                </a:solidFill>
              </a:rPr>
              <a:t>tu</a:t>
            </a:r>
            <a:r>
              <a:rPr lang="en-GB" sz="5000" dirty="0">
                <a:solidFill>
                  <a:srgbClr val="92D050"/>
                </a:solidFill>
              </a:rPr>
              <a:t> </a:t>
            </a:r>
            <a:r>
              <a:rPr lang="en-GB" sz="5000" dirty="0" err="1">
                <a:solidFill>
                  <a:srgbClr val="92D050"/>
                </a:solidFill>
              </a:rPr>
              <a:t>familia</a:t>
            </a:r>
            <a:r>
              <a:rPr lang="en-GB" sz="5000" dirty="0">
                <a:solidFill>
                  <a:srgbClr val="92D050"/>
                </a:solidFill>
              </a:rPr>
              <a:t> </a:t>
            </a:r>
            <a:r>
              <a:rPr lang="en-GB" sz="5000" dirty="0" err="1">
                <a:solidFill>
                  <a:srgbClr val="92D050"/>
                </a:solidFill>
              </a:rPr>
              <a:t>consumen</a:t>
            </a:r>
            <a:r>
              <a:rPr lang="en-GB" sz="5000" dirty="0">
                <a:solidFill>
                  <a:srgbClr val="92D050"/>
                </a:solidFill>
              </a:rPr>
              <a:t>,</a:t>
            </a:r>
          </a:p>
          <a:p>
            <a:r>
              <a:rPr lang="en-GB" sz="5000" dirty="0">
                <a:solidFill>
                  <a:srgbClr val="92D050"/>
                </a:solidFill>
              </a:rPr>
              <a:t>     </a:t>
            </a:r>
            <a:r>
              <a:rPr lang="en-GB" sz="5000" dirty="0" err="1">
                <a:solidFill>
                  <a:srgbClr val="92D050"/>
                </a:solidFill>
              </a:rPr>
              <a:t>siempre</a:t>
            </a:r>
            <a:r>
              <a:rPr lang="en-GB" sz="5000" dirty="0">
                <a:solidFill>
                  <a:srgbClr val="92D050"/>
                </a:solidFill>
              </a:rPr>
              <a:t> es </a:t>
            </a:r>
            <a:r>
              <a:rPr lang="en-GB" sz="5000" dirty="0" err="1">
                <a:solidFill>
                  <a:srgbClr val="92D050"/>
                </a:solidFill>
              </a:rPr>
              <a:t>bueno</a:t>
            </a:r>
            <a:r>
              <a:rPr lang="en-GB" sz="5000" dirty="0">
                <a:solidFill>
                  <a:srgbClr val="92D050"/>
                </a:solidFill>
              </a:rPr>
              <a:t> </a:t>
            </a:r>
            <a:r>
              <a:rPr lang="en-GB" sz="5000" dirty="0" err="1">
                <a:solidFill>
                  <a:srgbClr val="92D050"/>
                </a:solidFill>
              </a:rPr>
              <a:t>informarse</a:t>
            </a:r>
            <a:r>
              <a:rPr lang="en-GB" sz="5000" dirty="0">
                <a:solidFill>
                  <a:srgbClr val="92D050"/>
                </a:solidFill>
              </a:rPr>
              <a:t>. </a:t>
            </a:r>
            <a:endParaRPr lang="en-GB" sz="4000" dirty="0">
              <a:solidFill>
                <a:srgbClr val="92D05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CF40317-E54B-422A-9C59-2690A5FC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926" y="1173323"/>
            <a:ext cx="738899" cy="6957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75ABFDB-9698-4B5D-84F6-4DC49DE09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913" y="2675378"/>
            <a:ext cx="738899" cy="6957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B02289-DF9B-4525-94C6-8381898A1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912" y="4177433"/>
            <a:ext cx="738899" cy="69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1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D593EB-523F-4F22-AD27-D7C7C4B9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0"/>
            <a:ext cx="12163425" cy="68341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CF40317-E54B-422A-9C59-2690A5FCE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40" y="1500869"/>
            <a:ext cx="1551280" cy="146069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C9D1D0A-84E0-4D6A-8B7C-5A202CCF1324}"/>
              </a:ext>
            </a:extLst>
          </p:cNvPr>
          <p:cNvSpPr txBox="1"/>
          <p:nvPr/>
        </p:nvSpPr>
        <p:spPr>
          <a:xfrm>
            <a:off x="1767730" y="2568335"/>
            <a:ext cx="865653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000" b="1" dirty="0"/>
              <a:t>¿</a:t>
            </a:r>
            <a:r>
              <a:rPr lang="en-GB" sz="7000" b="1" dirty="0" err="1"/>
              <a:t>Cuál</a:t>
            </a:r>
            <a:r>
              <a:rPr lang="en-GB" sz="7000" b="1" dirty="0"/>
              <a:t> </a:t>
            </a:r>
            <a:r>
              <a:rPr lang="en-GB" sz="7000" b="1" dirty="0" err="1"/>
              <a:t>hierba</a:t>
            </a:r>
            <a:r>
              <a:rPr lang="en-GB" sz="7000" b="1" dirty="0"/>
              <a:t> medicinal</a:t>
            </a:r>
          </a:p>
          <a:p>
            <a:r>
              <a:rPr lang="en-GB" sz="7000" b="1" dirty="0" err="1"/>
              <a:t>usan</a:t>
            </a:r>
            <a:r>
              <a:rPr lang="en-GB" sz="7000" b="1" dirty="0"/>
              <a:t> </a:t>
            </a:r>
            <a:r>
              <a:rPr lang="en-GB" sz="7000" b="1" dirty="0" err="1"/>
              <a:t>comunmente</a:t>
            </a:r>
            <a:r>
              <a:rPr lang="en-GB" sz="7000" b="1" dirty="0"/>
              <a:t> </a:t>
            </a:r>
            <a:r>
              <a:rPr lang="en-GB" sz="7000" b="1" dirty="0" err="1"/>
              <a:t>en</a:t>
            </a:r>
            <a:r>
              <a:rPr lang="en-GB" sz="7000" b="1" dirty="0"/>
              <a:t> </a:t>
            </a:r>
          </a:p>
          <a:p>
            <a:r>
              <a:rPr lang="en-GB" sz="7000" b="1" dirty="0"/>
              <a:t>          </a:t>
            </a:r>
            <a:r>
              <a:rPr lang="en-GB" sz="7000" b="1" dirty="0" err="1"/>
              <a:t>tu</a:t>
            </a:r>
            <a:r>
              <a:rPr lang="en-GB" sz="7000" b="1" dirty="0"/>
              <a:t> </a:t>
            </a:r>
            <a:r>
              <a:rPr lang="en-GB" sz="7000" b="1" dirty="0" err="1"/>
              <a:t>hogar</a:t>
            </a:r>
            <a:r>
              <a:rPr lang="en-GB" sz="7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61441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241</Words>
  <Application>Microsoft Office PowerPoint</Application>
  <PresentationFormat>Panorámica</PresentationFormat>
  <Paragraphs>47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Modern Love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Oryan</dc:creator>
  <cp:lastModifiedBy>Jaime Inostroza A.</cp:lastModifiedBy>
  <cp:revision>17</cp:revision>
  <dcterms:created xsi:type="dcterms:W3CDTF">2021-06-20T14:49:44Z</dcterms:created>
  <dcterms:modified xsi:type="dcterms:W3CDTF">2022-06-05T05:23:05Z</dcterms:modified>
</cp:coreProperties>
</file>