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08F03D5-86BE-44DC-B222-11C9683AB296}" type="datetimeFigureOut">
              <a:rPr lang="es-CL" smtClean="0"/>
              <a:t>03-11-2022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C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4BB64F1-2AAC-4A53-9A52-349CC7449E1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03D5-86BE-44DC-B222-11C9683AB296}" type="datetimeFigureOut">
              <a:rPr lang="es-CL" smtClean="0"/>
              <a:t>03-11-2022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64F1-2AAC-4A53-9A52-349CC7449E1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03D5-86BE-44DC-B222-11C9683AB296}" type="datetimeFigureOut">
              <a:rPr lang="es-CL" smtClean="0"/>
              <a:t>03-11-2022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64F1-2AAC-4A53-9A52-349CC7449E1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08F03D5-86BE-44DC-B222-11C9683AB296}" type="datetimeFigureOut">
              <a:rPr lang="es-CL" smtClean="0"/>
              <a:t>03-11-2022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64F1-2AAC-4A53-9A52-349CC7449E1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08F03D5-86BE-44DC-B222-11C9683AB296}" type="datetimeFigureOut">
              <a:rPr lang="es-CL" smtClean="0"/>
              <a:t>03-11-2022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4BB64F1-2AAC-4A53-9A52-349CC7449E10}" type="slidenum">
              <a:rPr lang="es-CL" smtClean="0"/>
              <a:t>‹Nº›</a:t>
            </a:fld>
            <a:endParaRPr lang="es-CL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08F03D5-86BE-44DC-B222-11C9683AB296}" type="datetimeFigureOut">
              <a:rPr lang="es-CL" smtClean="0"/>
              <a:t>03-11-2022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4BB64F1-2AAC-4A53-9A52-349CC7449E1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08F03D5-86BE-44DC-B222-11C9683AB296}" type="datetimeFigureOut">
              <a:rPr lang="es-CL" smtClean="0"/>
              <a:t>03-11-2022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4BB64F1-2AAC-4A53-9A52-349CC7449E1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03D5-86BE-44DC-B222-11C9683AB296}" type="datetimeFigureOut">
              <a:rPr lang="es-CL" smtClean="0"/>
              <a:t>03-11-2022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64F1-2AAC-4A53-9A52-349CC7449E1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08F03D5-86BE-44DC-B222-11C9683AB296}" type="datetimeFigureOut">
              <a:rPr lang="es-CL" smtClean="0"/>
              <a:t>03-11-2022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4BB64F1-2AAC-4A53-9A52-349CC7449E1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08F03D5-86BE-44DC-B222-11C9683AB296}" type="datetimeFigureOut">
              <a:rPr lang="es-CL" smtClean="0"/>
              <a:t>03-11-2022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4BB64F1-2AAC-4A53-9A52-349CC7449E1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08F03D5-86BE-44DC-B222-11C9683AB296}" type="datetimeFigureOut">
              <a:rPr lang="es-CL" smtClean="0"/>
              <a:t>03-11-2022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4BB64F1-2AAC-4A53-9A52-349CC7449E1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08F03D5-86BE-44DC-B222-11C9683AB296}" type="datetimeFigureOut">
              <a:rPr lang="es-CL" smtClean="0"/>
              <a:t>03-11-2022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CL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4BB64F1-2AAC-4A53-9A52-349CC7449E10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96143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«Los  derechos de los niños»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4 Imagen" descr="Círculo de niños felices diferentes razas | Vector Premiu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1844824"/>
            <a:ext cx="5616625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4692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9.- Derecho a la igualdad.</a:t>
            </a:r>
            <a:endParaRPr lang="es-CL" dirty="0"/>
          </a:p>
        </p:txBody>
      </p:sp>
      <p:pic>
        <p:nvPicPr>
          <p:cNvPr id="4" name="3 Marcador de contenido" descr="Niño voleibol Imágenes Vectoriales, Ilustraciones Libres de Regalías de  Niño voleibol | Depositphotos®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303058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PROGRAMA DE EDUCACIÓN EN VALORES INFANTIL Y PRIMARIA CURSO 2018-20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888432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9666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Has respetar tus derechos.-</a:t>
            </a:r>
            <a:endParaRPr lang="es-CL" dirty="0"/>
          </a:p>
        </p:txBody>
      </p:sp>
      <p:pic>
        <p:nvPicPr>
          <p:cNvPr id="4" name="3 Marcador de contenido" descr="Mi Mundo Infantil: DÍA DE LOS DERECHOS DEL NIÑO | Deberes de los niños,  Derechos de los niños, Derechos de la niñez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344816" cy="51140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7307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1.- Derecho a un nombre y una nacionalidad.</a:t>
            </a:r>
            <a:endParaRPr lang="es-CL" dirty="0"/>
          </a:p>
        </p:txBody>
      </p:sp>
      <p:pic>
        <p:nvPicPr>
          <p:cNvPr id="5" name="4 Imagen" descr="Banderas del mundo ilustración del vector. Ilustración de mundo - 4574995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3739922" cy="360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Marcador de contenido" descr="Los derechos fundamentales - ppt video online descargar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4824536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7218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2.- Derecho a tener una familia.</a:t>
            </a:r>
            <a:endParaRPr lang="es-CL" dirty="0"/>
          </a:p>
        </p:txBody>
      </p:sp>
      <p:pic>
        <p:nvPicPr>
          <p:cNvPr id="4" name="3 Marcador de contenido" descr="Derechos de los niños - Mind Map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5"/>
            <a:ext cx="3744416" cy="2669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me imagino junto con mi familia | Familia feliz dibujo, Familia feliz,  Imagenes de familias felice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672408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Derechos Humanos en la niñez y la adolescenci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4293096"/>
            <a:ext cx="4104456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0285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3.- Derecho hacer protegido.</a:t>
            </a:r>
            <a:endParaRPr lang="es-CL" dirty="0"/>
          </a:p>
        </p:txBody>
      </p:sp>
      <p:pic>
        <p:nvPicPr>
          <p:cNvPr id="4" name="3 Marcador de contenido" descr="Los derechos fundamentales - ppt video online descargar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456384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Derechos Humanos by lizet.212 on emaz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81500"/>
            <a:ext cx="24003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RIESGOS ASOCIADOS A INTERNET: HISTORIET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221088"/>
            <a:ext cx="1962150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100+ mejores imágenes de Esclavos | esclavos, explotacion infantil,  trabajos infantile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055143" cy="2664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689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4.- Derecho a una casa y un hogar.</a:t>
            </a:r>
            <a:endParaRPr lang="es-CL" dirty="0"/>
          </a:p>
        </p:txBody>
      </p:sp>
      <p:pic>
        <p:nvPicPr>
          <p:cNvPr id="4" name="3 Marcador de contenido" descr="Tu casa, un derecho humano - Artículo - Defiéndase.com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7272808" cy="4392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4466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5.- Derecho a jugar.</a:t>
            </a:r>
            <a:endParaRPr lang="es-CL" dirty="0"/>
          </a:p>
        </p:txBody>
      </p:sp>
      <p:pic>
        <p:nvPicPr>
          <p:cNvPr id="4" name="3 Marcador de contenido" descr="Todos a jugar! | Colegio Nuevo Surc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25241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LOS NIÑOS TIENEN DERECHO A JUGAR | meridagarz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856" y="1772816"/>
            <a:ext cx="294703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Pin by Molins on Football Fuel | Painting for kids, Boys playing, Cartoon  boy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032"/>
            <a:ext cx="2838450" cy="28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JUEGOS TRADICIONALES DE VENEZUELA. RESEÑA E IMÁGENES. | Juegos  tradicionales para niños, Juegos tradicionales, Juegos populare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105" y="4149080"/>
            <a:ext cx="3048000" cy="2190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6748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6.- Derecho a la salud.</a:t>
            </a:r>
            <a:endParaRPr lang="es-CL" dirty="0"/>
          </a:p>
        </p:txBody>
      </p:sp>
      <p:pic>
        <p:nvPicPr>
          <p:cNvPr id="4" name="3 Marcador de contenido" descr="Niños que tienen un cuidado de salud del doctor | Vector Premium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272807" cy="51140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5435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7.- Derecho a la educación. </a:t>
            </a:r>
            <a:endParaRPr lang="es-CL" dirty="0"/>
          </a:p>
        </p:txBody>
      </p:sp>
      <p:pic>
        <p:nvPicPr>
          <p:cNvPr id="4" name="Picture 2" descr="C:\Users\Sony\Desktop\IMG_20200309_100819 (3)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672408" cy="4572000"/>
          </a:xfrm>
          <a:prstGeom prst="rect">
            <a:avLst/>
          </a:prstGeom>
          <a:noFill/>
          <a:extLst/>
        </p:spPr>
      </p:pic>
      <p:pic>
        <p:nvPicPr>
          <p:cNvPr id="5" name="Picture 3" descr="C:\Users\Sony\Downloads\IMG-20200302-WA000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72816"/>
            <a:ext cx="4968552" cy="451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166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8</a:t>
            </a:r>
            <a:r>
              <a:rPr lang="es-CL" dirty="0" smtClean="0"/>
              <a:t>.- Derecho a la alimentación. </a:t>
            </a:r>
            <a:endParaRPr lang="es-CL" dirty="0"/>
          </a:p>
        </p:txBody>
      </p:sp>
      <p:pic>
        <p:nvPicPr>
          <p:cNvPr id="4" name="3 Marcador de contenido" descr="Derechos del niño: acceso a una alimentación saludable - Educ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3528392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Orel Gourmet KIDS: Orel Gourmet KID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850708"/>
            <a:ext cx="3743325" cy="3156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42348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80</TotalTime>
  <Words>80</Words>
  <Application>Microsoft Office PowerPoint</Application>
  <PresentationFormat>Presentación en pantalla (4:3)</PresentationFormat>
  <Paragraphs>11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Century Gothic</vt:lpstr>
      <vt:lpstr>Verdana</vt:lpstr>
      <vt:lpstr>Wingdings 2</vt:lpstr>
      <vt:lpstr>Brío</vt:lpstr>
      <vt:lpstr>«Los  derechos de los niños»</vt:lpstr>
      <vt:lpstr>1.- Derecho a un nombre y una nacionalidad.</vt:lpstr>
      <vt:lpstr>2.- Derecho a tener una familia.</vt:lpstr>
      <vt:lpstr>3.- Derecho hacer protegido.</vt:lpstr>
      <vt:lpstr>4.- Derecho a una casa y un hogar.</vt:lpstr>
      <vt:lpstr>5.- Derecho a jugar.</vt:lpstr>
      <vt:lpstr>6.- Derecho a la salud.</vt:lpstr>
      <vt:lpstr>7.- Derecho a la educación. </vt:lpstr>
      <vt:lpstr>8.- Derecho a la alimentación. </vt:lpstr>
      <vt:lpstr>9.- Derecho a la igualdad.</vt:lpstr>
      <vt:lpstr>Has respetar tus derechos.-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«Los  derechos de los niños»</dc:title>
  <dc:creator>Luffi</dc:creator>
  <cp:lastModifiedBy>Cuenta Microsoft</cp:lastModifiedBy>
  <cp:revision>8</cp:revision>
  <dcterms:created xsi:type="dcterms:W3CDTF">2020-11-02T16:39:26Z</dcterms:created>
  <dcterms:modified xsi:type="dcterms:W3CDTF">2022-11-03T14:01:43Z</dcterms:modified>
</cp:coreProperties>
</file>